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Roboto"/>
      <p:regular r:id="rId21"/>
      <p:bold r:id="rId22"/>
      <p:italic r:id="rId23"/>
      <p:boldItalic r:id="rId24"/>
    </p:embeddedFont>
    <p:embeddedFont>
      <p:font typeface="Nunito"/>
      <p:regular r:id="rId25"/>
      <p:bold r:id="rId26"/>
      <p:italic r:id="rId27"/>
      <p:boldItalic r:id="rId28"/>
    </p:embeddedFont>
    <p:embeddedFont>
      <p:font typeface="Montserrat"/>
      <p:regular r:id="rId29"/>
      <p:bold r:id="rId30"/>
      <p:italic r:id="rId31"/>
      <p:boldItalic r:id="rId32"/>
    </p:embeddedFont>
    <p:embeddedFont>
      <p:font typeface="Tahoma"/>
      <p:regular r:id="rId33"/>
      <p:bold r:id="rId34"/>
    </p:embeddedFont>
    <p:embeddedFont>
      <p:font typeface="Barlow Semi Condensed Medium"/>
      <p:regular r:id="rId35"/>
      <p:bold r:id="rId36"/>
      <p:italic r:id="rId37"/>
      <p:boldItalic r:id="rId38"/>
    </p:embeddedFont>
    <p:embeddedFont>
      <p:font typeface="Fira Sans"/>
      <p:regular r:id="rId39"/>
      <p:bold r:id="rId40"/>
      <p:italic r:id="rId41"/>
      <p:boldItalic r:id="rId42"/>
    </p:embeddedFont>
    <p:embeddedFont>
      <p:font typeface="Black Han Sans"/>
      <p:regular r:id="rId43"/>
    </p:embeddedFont>
    <p:embeddedFont>
      <p:font typeface="Oswald SemiBold"/>
      <p:regular r:id="rId44"/>
      <p:bold r:id="rId45"/>
    </p:embeddedFont>
    <p:embeddedFont>
      <p:font typeface="Averia Serif Libre"/>
      <p:regular r:id="rId46"/>
      <p:bold r:id="rId47"/>
      <p:italic r:id="rId48"/>
      <p:boldItalic r:id="rId49"/>
    </p:embeddedFont>
    <p:embeddedFont>
      <p:font typeface="Barlow Semi Condensed"/>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bold.fntdata"/><Relationship Id="rId42" Type="http://schemas.openxmlformats.org/officeDocument/2006/relationships/font" Target="fonts/FiraSans-boldItalic.fntdata"/><Relationship Id="rId41" Type="http://schemas.openxmlformats.org/officeDocument/2006/relationships/font" Target="fonts/FiraSans-italic.fntdata"/><Relationship Id="rId44" Type="http://schemas.openxmlformats.org/officeDocument/2006/relationships/font" Target="fonts/OswaldSemiBold-regular.fntdata"/><Relationship Id="rId43" Type="http://schemas.openxmlformats.org/officeDocument/2006/relationships/font" Target="fonts/BlackHanSans-regular.fntdata"/><Relationship Id="rId46" Type="http://schemas.openxmlformats.org/officeDocument/2006/relationships/font" Target="fonts/AveriaSerifLibre-regular.fntdata"/><Relationship Id="rId45" Type="http://schemas.openxmlformats.org/officeDocument/2006/relationships/font" Target="fonts/Oswald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AveriaSerifLibre-italic.fntdata"/><Relationship Id="rId47" Type="http://schemas.openxmlformats.org/officeDocument/2006/relationships/font" Target="fonts/AveriaSerifLibre-bold.fntdata"/><Relationship Id="rId49" Type="http://schemas.openxmlformats.org/officeDocument/2006/relationships/font" Target="fonts/AveriaSerifLibre-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italic.fntdata"/><Relationship Id="rId30" Type="http://schemas.openxmlformats.org/officeDocument/2006/relationships/font" Target="fonts/Montserrat-bold.fntdata"/><Relationship Id="rId33" Type="http://schemas.openxmlformats.org/officeDocument/2006/relationships/font" Target="fonts/Tahoma-regular.fntdata"/><Relationship Id="rId32" Type="http://schemas.openxmlformats.org/officeDocument/2006/relationships/font" Target="fonts/Montserrat-boldItalic.fntdata"/><Relationship Id="rId35" Type="http://schemas.openxmlformats.org/officeDocument/2006/relationships/font" Target="fonts/BarlowSemiCondensedMedium-regular.fntdata"/><Relationship Id="rId34" Type="http://schemas.openxmlformats.org/officeDocument/2006/relationships/font" Target="fonts/Tahoma-bold.fntdata"/><Relationship Id="rId37" Type="http://schemas.openxmlformats.org/officeDocument/2006/relationships/font" Target="fonts/BarlowSemiCondensedMedium-italic.fntdata"/><Relationship Id="rId36" Type="http://schemas.openxmlformats.org/officeDocument/2006/relationships/font" Target="fonts/BarlowSemiCondensedMedium-bold.fntdata"/><Relationship Id="rId39" Type="http://schemas.openxmlformats.org/officeDocument/2006/relationships/font" Target="fonts/FiraSans-regular.fntdata"/><Relationship Id="rId38" Type="http://schemas.openxmlformats.org/officeDocument/2006/relationships/font" Target="fonts/BarlowSemiCondensedMedium-boldItalic.fntdata"/><Relationship Id="rId20" Type="http://schemas.openxmlformats.org/officeDocument/2006/relationships/slide" Target="slides/slide16.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29" Type="http://schemas.openxmlformats.org/officeDocument/2006/relationships/font" Target="fonts/Montserrat-regular.fntdata"/><Relationship Id="rId51" Type="http://schemas.openxmlformats.org/officeDocument/2006/relationships/font" Target="fonts/BarlowSemiCondensed-bold.fntdata"/><Relationship Id="rId50" Type="http://schemas.openxmlformats.org/officeDocument/2006/relationships/font" Target="fonts/BarlowSemiCondensed-regular.fntdata"/><Relationship Id="rId53" Type="http://schemas.openxmlformats.org/officeDocument/2006/relationships/font" Target="fonts/BarlowSemiCondensed-boldItalic.fntdata"/><Relationship Id="rId52" Type="http://schemas.openxmlformats.org/officeDocument/2006/relationships/font" Target="fonts/BarlowSemiCondense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three-step iterations</a:t>
            </a:r>
            <a:endParaRPr/>
          </a:p>
          <a:p>
            <a:pPr indent="0" lvl="0" marL="0" rtl="0" algn="l">
              <a:lnSpc>
                <a:spcPct val="100000"/>
              </a:lnSpc>
              <a:spcBef>
                <a:spcPts val="0"/>
              </a:spcBef>
              <a:spcAft>
                <a:spcPts val="0"/>
              </a:spcAft>
              <a:buSzPts val="1100"/>
              <a:buNone/>
            </a:pPr>
            <a:r>
              <a:rPr lang="en-US"/>
              <a:t>Two authors labeled them separately</a:t>
            </a:r>
            <a:endParaRPr/>
          </a:p>
          <a:p>
            <a:pPr indent="0" lvl="0" marL="0" rtl="0" algn="l">
              <a:lnSpc>
                <a:spcPct val="100000"/>
              </a:lnSpc>
              <a:spcBef>
                <a:spcPts val="0"/>
              </a:spcBef>
              <a:spcAft>
                <a:spcPts val="0"/>
              </a:spcAft>
              <a:buSzPts val="1100"/>
              <a:buNone/>
            </a:pPr>
            <a:r>
              <a:rPr lang="en-US"/>
              <a:t>inter-rater agreement level using Cohen’s Kappa Coefficient 0.87 perfect agreement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100">
                <a:solidFill>
                  <a:schemeClr val="lt2"/>
                </a:solidFill>
                <a:latin typeface="Averia Serif Libre"/>
                <a:ea typeface="Averia Serif Libre"/>
                <a:cs typeface="Averia Serif Libre"/>
                <a:sym typeface="Averia Serif Libre"/>
              </a:rPr>
              <a:t>Conclusion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100">
                <a:solidFill>
                  <a:schemeClr val="lt2"/>
                </a:solidFill>
                <a:latin typeface="Averia Serif Libre"/>
                <a:ea typeface="Averia Serif Libre"/>
                <a:cs typeface="Averia Serif Libre"/>
                <a:sym typeface="Averia Serif Libre"/>
              </a:rPr>
              <a:t>Conclusion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When you read this review that complaining about accessibility, which is okay maybe the developers get that dairely. However, when we get the same reviews for the same topic. Thus, it is become alarming as software developers, we need to play attention because they all coming to have a similar pattern which is blackboard and accessibility. Let’s see what is he researches are doing in this topic.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8" name="Shape 8"/>
        <p:cNvGrpSpPr/>
        <p:nvPr/>
      </p:nvGrpSpPr>
      <p:grpSpPr>
        <a:xfrm>
          <a:off x="0" y="0"/>
          <a:ext cx="0" cy="0"/>
          <a:chOff x="0" y="0"/>
          <a:chExt cx="0" cy="0"/>
        </a:xfrm>
      </p:grpSpPr>
      <p:sp>
        <p:nvSpPr>
          <p:cNvPr id="9" name="Google Shape;9;p2"/>
          <p:cNvSpPr txBox="1"/>
          <p:nvPr>
            <p:ph type="title"/>
          </p:nvPr>
        </p:nvSpPr>
        <p:spPr>
          <a:xfrm>
            <a:off x="1242975" y="540000"/>
            <a:ext cx="3894600" cy="82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200"/>
              <a:buNone/>
              <a:defRPr sz="48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0" name="Google Shape;10;p2"/>
          <p:cNvSpPr txBox="1"/>
          <p:nvPr>
            <p:ph idx="1" type="subTitle"/>
          </p:nvPr>
        </p:nvSpPr>
        <p:spPr>
          <a:xfrm>
            <a:off x="1242975" y="1292103"/>
            <a:ext cx="3894600" cy="44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 name="Google Shape;11;p2"/>
          <p:cNvSpPr txBox="1"/>
          <p:nvPr>
            <p:ph idx="2" type="title"/>
          </p:nvPr>
        </p:nvSpPr>
        <p:spPr>
          <a:xfrm>
            <a:off x="1242975" y="1975592"/>
            <a:ext cx="3894600" cy="82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200"/>
              <a:buNone/>
              <a:defRPr sz="48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2" name="Google Shape;12;p2"/>
          <p:cNvSpPr txBox="1"/>
          <p:nvPr>
            <p:ph idx="3" type="subTitle"/>
          </p:nvPr>
        </p:nvSpPr>
        <p:spPr>
          <a:xfrm>
            <a:off x="1242975" y="2727695"/>
            <a:ext cx="3894600" cy="44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 name="Google Shape;13;p2"/>
          <p:cNvSpPr txBox="1"/>
          <p:nvPr>
            <p:ph idx="4" type="title"/>
          </p:nvPr>
        </p:nvSpPr>
        <p:spPr>
          <a:xfrm>
            <a:off x="1242975" y="3411197"/>
            <a:ext cx="3894600" cy="82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200"/>
              <a:buNone/>
              <a:defRPr sz="48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4" name="Google Shape;14;p2"/>
          <p:cNvSpPr txBox="1"/>
          <p:nvPr>
            <p:ph idx="5" type="subTitle"/>
          </p:nvPr>
        </p:nvSpPr>
        <p:spPr>
          <a:xfrm>
            <a:off x="1242975" y="4163300"/>
            <a:ext cx="3894600" cy="44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3"/>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7" name="Google Shape;17;p3"/>
          <p:cNvGrpSpPr/>
          <p:nvPr/>
        </p:nvGrpSpPr>
        <p:grpSpPr>
          <a:xfrm flipH="1">
            <a:off x="7534651" y="115475"/>
            <a:ext cx="1609350" cy="603650"/>
            <a:chOff x="4072400" y="286775"/>
            <a:chExt cx="1609350" cy="603650"/>
          </a:xfrm>
        </p:grpSpPr>
        <p:sp>
          <p:nvSpPr>
            <p:cNvPr id="18" name="Google Shape;18;p3"/>
            <p:cNvSpPr/>
            <p:nvPr/>
          </p:nvSpPr>
          <p:spPr>
            <a:xfrm>
              <a:off x="4072400" y="286775"/>
              <a:ext cx="1574787" cy="585647"/>
            </a:xfrm>
            <a:custGeom>
              <a:rect b="b" l="l" r="r" t="t"/>
              <a:pathLst>
                <a:path extrusionOk="0" h="11703" w="31469">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
            <p:cNvSpPr/>
            <p:nvPr/>
          </p:nvSpPr>
          <p:spPr>
            <a:xfrm>
              <a:off x="5612892" y="853695"/>
              <a:ext cx="67057" cy="35280"/>
            </a:xfrm>
            <a:custGeom>
              <a:rect b="b" l="l" r="r" t="t"/>
              <a:pathLst>
                <a:path extrusionOk="0" h="705" w="134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a:off x="5611841" y="852343"/>
              <a:ext cx="69909" cy="38082"/>
            </a:xfrm>
            <a:custGeom>
              <a:rect b="b" l="l" r="r" t="t"/>
              <a:pathLst>
                <a:path extrusionOk="0" h="761" w="1397">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1" name="Shape 2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2" name="Shape 22"/>
        <p:cNvGrpSpPr/>
        <p:nvPr/>
      </p:nvGrpSpPr>
      <p:grpSpPr>
        <a:xfrm>
          <a:off x="0" y="0"/>
          <a:ext cx="0" cy="0"/>
          <a:chOff x="0" y="0"/>
          <a:chExt cx="0" cy="0"/>
        </a:xfrm>
      </p:grpSpPr>
      <p:grpSp>
        <p:nvGrpSpPr>
          <p:cNvPr id="23" name="Google Shape;23;p5"/>
          <p:cNvGrpSpPr/>
          <p:nvPr/>
        </p:nvGrpSpPr>
        <p:grpSpPr>
          <a:xfrm flipH="1">
            <a:off x="4799900" y="4509925"/>
            <a:ext cx="1169211" cy="1042959"/>
            <a:chOff x="4704025" y="2907300"/>
            <a:chExt cx="1169211" cy="1042959"/>
          </a:xfrm>
        </p:grpSpPr>
        <p:sp>
          <p:nvSpPr>
            <p:cNvPr id="24" name="Google Shape;24;p5"/>
            <p:cNvSpPr/>
            <p:nvPr/>
          </p:nvSpPr>
          <p:spPr>
            <a:xfrm>
              <a:off x="4704025" y="2908253"/>
              <a:ext cx="76975" cy="40521"/>
            </a:xfrm>
            <a:custGeom>
              <a:rect b="b" l="l" r="r" t="t"/>
              <a:pathLst>
                <a:path extrusionOk="0" h="1106" w="2101">
                  <a:moveTo>
                    <a:pt x="1053" y="1"/>
                  </a:moveTo>
                  <a:cubicBezTo>
                    <a:pt x="821" y="1"/>
                    <a:pt x="589" y="54"/>
                    <a:pt x="374" y="159"/>
                  </a:cubicBezTo>
                  <a:cubicBezTo>
                    <a:pt x="0" y="378"/>
                    <a:pt x="0" y="723"/>
                    <a:pt x="374" y="942"/>
                  </a:cubicBezTo>
                  <a:cubicBezTo>
                    <a:pt x="589" y="1051"/>
                    <a:pt x="821" y="1106"/>
                    <a:pt x="1053" y="1106"/>
                  </a:cubicBezTo>
                  <a:cubicBezTo>
                    <a:pt x="1285" y="1106"/>
                    <a:pt x="1516" y="1051"/>
                    <a:pt x="1727" y="942"/>
                  </a:cubicBezTo>
                  <a:cubicBezTo>
                    <a:pt x="2101" y="723"/>
                    <a:pt x="2101" y="378"/>
                    <a:pt x="1727" y="159"/>
                  </a:cubicBezTo>
                  <a:cubicBezTo>
                    <a:pt x="1516" y="54"/>
                    <a:pt x="1285" y="1"/>
                    <a:pt x="105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
            <p:cNvSpPr/>
            <p:nvPr/>
          </p:nvSpPr>
          <p:spPr>
            <a:xfrm>
              <a:off x="4741980" y="2927487"/>
              <a:ext cx="1131256" cy="1022772"/>
            </a:xfrm>
            <a:custGeom>
              <a:rect b="b" l="l" r="r" t="t"/>
              <a:pathLst>
                <a:path extrusionOk="0" h="27916" w="30877">
                  <a:moveTo>
                    <a:pt x="28" y="1"/>
                  </a:moveTo>
                  <a:lnTo>
                    <a:pt x="0" y="50"/>
                  </a:lnTo>
                  <a:lnTo>
                    <a:pt x="15847" y="9193"/>
                  </a:lnTo>
                  <a:lnTo>
                    <a:pt x="7169" y="14205"/>
                  </a:lnTo>
                  <a:lnTo>
                    <a:pt x="7134" y="14226"/>
                  </a:lnTo>
                  <a:lnTo>
                    <a:pt x="30848" y="27916"/>
                  </a:lnTo>
                  <a:lnTo>
                    <a:pt x="30876" y="27874"/>
                  </a:lnTo>
                  <a:lnTo>
                    <a:pt x="7240" y="14226"/>
                  </a:lnTo>
                  <a:lnTo>
                    <a:pt x="15911" y="9221"/>
                  </a:lnTo>
                  <a:lnTo>
                    <a:pt x="15953" y="9193"/>
                  </a:lnTo>
                  <a:lnTo>
                    <a:pt x="2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
            <p:cNvSpPr/>
            <p:nvPr/>
          </p:nvSpPr>
          <p:spPr>
            <a:xfrm>
              <a:off x="4706590" y="2907300"/>
              <a:ext cx="72103" cy="42463"/>
            </a:xfrm>
            <a:custGeom>
              <a:rect b="b" l="l" r="r" t="t"/>
              <a:pathLst>
                <a:path extrusionOk="0" h="1159" w="1968">
                  <a:moveTo>
                    <a:pt x="1019" y="51"/>
                  </a:moveTo>
                  <a:cubicBezTo>
                    <a:pt x="1238" y="51"/>
                    <a:pt x="1450" y="107"/>
                    <a:pt x="1643" y="214"/>
                  </a:cubicBezTo>
                  <a:cubicBezTo>
                    <a:pt x="1812" y="312"/>
                    <a:pt x="1904" y="439"/>
                    <a:pt x="1904" y="580"/>
                  </a:cubicBezTo>
                  <a:cubicBezTo>
                    <a:pt x="1904" y="714"/>
                    <a:pt x="1819" y="848"/>
                    <a:pt x="1643" y="947"/>
                  </a:cubicBezTo>
                  <a:cubicBezTo>
                    <a:pt x="1435" y="1049"/>
                    <a:pt x="1208" y="1100"/>
                    <a:pt x="980" y="1100"/>
                  </a:cubicBezTo>
                  <a:cubicBezTo>
                    <a:pt x="753" y="1100"/>
                    <a:pt x="526" y="1049"/>
                    <a:pt x="318" y="947"/>
                  </a:cubicBezTo>
                  <a:cubicBezTo>
                    <a:pt x="149" y="841"/>
                    <a:pt x="57" y="714"/>
                    <a:pt x="57" y="580"/>
                  </a:cubicBezTo>
                  <a:cubicBezTo>
                    <a:pt x="57" y="439"/>
                    <a:pt x="142" y="312"/>
                    <a:pt x="318" y="214"/>
                  </a:cubicBezTo>
                  <a:cubicBezTo>
                    <a:pt x="511" y="107"/>
                    <a:pt x="723" y="51"/>
                    <a:pt x="942" y="51"/>
                  </a:cubicBezTo>
                  <a:cubicBezTo>
                    <a:pt x="954" y="51"/>
                    <a:pt x="967" y="51"/>
                    <a:pt x="980" y="51"/>
                  </a:cubicBezTo>
                  <a:cubicBezTo>
                    <a:pt x="993" y="51"/>
                    <a:pt x="1006" y="51"/>
                    <a:pt x="1019" y="51"/>
                  </a:cubicBezTo>
                  <a:close/>
                  <a:moveTo>
                    <a:pt x="984" y="0"/>
                  </a:moveTo>
                  <a:cubicBezTo>
                    <a:pt x="748" y="0"/>
                    <a:pt x="512" y="55"/>
                    <a:pt x="297" y="164"/>
                  </a:cubicBezTo>
                  <a:cubicBezTo>
                    <a:pt x="106" y="277"/>
                    <a:pt x="1" y="425"/>
                    <a:pt x="1" y="580"/>
                  </a:cubicBezTo>
                  <a:cubicBezTo>
                    <a:pt x="1" y="735"/>
                    <a:pt x="106" y="883"/>
                    <a:pt x="297" y="996"/>
                  </a:cubicBezTo>
                  <a:cubicBezTo>
                    <a:pt x="508" y="1102"/>
                    <a:pt x="741" y="1158"/>
                    <a:pt x="980" y="1158"/>
                  </a:cubicBezTo>
                  <a:cubicBezTo>
                    <a:pt x="1220" y="1158"/>
                    <a:pt x="1460" y="1109"/>
                    <a:pt x="1671" y="996"/>
                  </a:cubicBezTo>
                  <a:cubicBezTo>
                    <a:pt x="1862" y="883"/>
                    <a:pt x="1967" y="742"/>
                    <a:pt x="1967" y="580"/>
                  </a:cubicBezTo>
                  <a:cubicBezTo>
                    <a:pt x="1967" y="425"/>
                    <a:pt x="1862" y="277"/>
                    <a:pt x="1671" y="164"/>
                  </a:cubicBezTo>
                  <a:cubicBezTo>
                    <a:pt x="1456" y="55"/>
                    <a:pt x="1220" y="0"/>
                    <a:pt x="98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 name="Google Shape;27;p5"/>
          <p:cNvGrpSpPr/>
          <p:nvPr/>
        </p:nvGrpSpPr>
        <p:grpSpPr>
          <a:xfrm>
            <a:off x="-375" y="240400"/>
            <a:ext cx="983775" cy="876850"/>
            <a:chOff x="7636150" y="250100"/>
            <a:chExt cx="983775" cy="876850"/>
          </a:xfrm>
        </p:grpSpPr>
        <p:sp>
          <p:nvSpPr>
            <p:cNvPr id="28" name="Google Shape;28;p5"/>
            <p:cNvSpPr/>
            <p:nvPr/>
          </p:nvSpPr>
          <p:spPr>
            <a:xfrm>
              <a:off x="7636150" y="266575"/>
              <a:ext cx="951700" cy="860375"/>
            </a:xfrm>
            <a:custGeom>
              <a:rect b="b" l="l" r="r" t="t"/>
              <a:pathLst>
                <a:path extrusionOk="0" h="34415" w="38068">
                  <a:moveTo>
                    <a:pt x="38039" y="0"/>
                  </a:moveTo>
                  <a:lnTo>
                    <a:pt x="18456" y="11307"/>
                  </a:lnTo>
                  <a:lnTo>
                    <a:pt x="18414" y="11329"/>
                  </a:lnTo>
                  <a:lnTo>
                    <a:pt x="29157" y="17532"/>
                  </a:lnTo>
                  <a:lnTo>
                    <a:pt x="1" y="34366"/>
                  </a:lnTo>
                  <a:lnTo>
                    <a:pt x="29" y="34415"/>
                  </a:lnTo>
                  <a:lnTo>
                    <a:pt x="29227" y="17553"/>
                  </a:lnTo>
                  <a:lnTo>
                    <a:pt x="29262" y="17532"/>
                  </a:lnTo>
                  <a:lnTo>
                    <a:pt x="18519" y="11329"/>
                  </a:lnTo>
                  <a:lnTo>
                    <a:pt x="38067" y="43"/>
                  </a:lnTo>
                  <a:lnTo>
                    <a:pt x="3803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
            <p:cNvSpPr/>
            <p:nvPr/>
          </p:nvSpPr>
          <p:spPr>
            <a:xfrm>
              <a:off x="8555025" y="250100"/>
              <a:ext cx="64900" cy="34025"/>
            </a:xfrm>
            <a:custGeom>
              <a:rect b="b" l="l" r="r" t="t"/>
              <a:pathLst>
                <a:path extrusionOk="0" h="1361" w="2596">
                  <a:moveTo>
                    <a:pt x="1298" y="0"/>
                  </a:moveTo>
                  <a:cubicBezTo>
                    <a:pt x="997" y="0"/>
                    <a:pt x="695" y="67"/>
                    <a:pt x="466" y="201"/>
                  </a:cubicBezTo>
                  <a:cubicBezTo>
                    <a:pt x="1" y="469"/>
                    <a:pt x="1" y="899"/>
                    <a:pt x="466" y="1160"/>
                  </a:cubicBezTo>
                  <a:cubicBezTo>
                    <a:pt x="695" y="1294"/>
                    <a:pt x="997" y="1361"/>
                    <a:pt x="1298" y="1361"/>
                  </a:cubicBezTo>
                  <a:cubicBezTo>
                    <a:pt x="1599" y="1361"/>
                    <a:pt x="1901" y="1294"/>
                    <a:pt x="2130" y="1160"/>
                  </a:cubicBezTo>
                  <a:cubicBezTo>
                    <a:pt x="2595" y="899"/>
                    <a:pt x="2595" y="462"/>
                    <a:pt x="2130" y="201"/>
                  </a:cubicBezTo>
                  <a:cubicBezTo>
                    <a:pt x="1901" y="67"/>
                    <a:pt x="1599" y="0"/>
                    <a:pt x="129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5"/>
          <p:cNvGrpSpPr/>
          <p:nvPr/>
        </p:nvGrpSpPr>
        <p:grpSpPr>
          <a:xfrm rot="-1948746">
            <a:off x="7688691" y="-34898"/>
            <a:ext cx="1169224" cy="2362128"/>
            <a:chOff x="9219749" y="2415292"/>
            <a:chExt cx="1169206" cy="2362092"/>
          </a:xfrm>
        </p:grpSpPr>
        <p:sp>
          <p:nvSpPr>
            <p:cNvPr id="31" name="Google Shape;31;p5"/>
            <p:cNvSpPr/>
            <p:nvPr/>
          </p:nvSpPr>
          <p:spPr>
            <a:xfrm>
              <a:off x="9865571" y="3028140"/>
              <a:ext cx="232563" cy="241678"/>
            </a:xfrm>
            <a:custGeom>
              <a:rect b="b" l="l" r="r" t="t"/>
              <a:pathLst>
                <a:path extrusionOk="0" h="2572" w="2475">
                  <a:moveTo>
                    <a:pt x="1635" y="1"/>
                  </a:moveTo>
                  <a:cubicBezTo>
                    <a:pt x="1578" y="1"/>
                    <a:pt x="1526" y="8"/>
                    <a:pt x="1481" y="20"/>
                  </a:cubicBezTo>
                  <a:cubicBezTo>
                    <a:pt x="656" y="238"/>
                    <a:pt x="92" y="2121"/>
                    <a:pt x="35" y="2339"/>
                  </a:cubicBezTo>
                  <a:cubicBezTo>
                    <a:pt x="0" y="2452"/>
                    <a:pt x="92" y="2572"/>
                    <a:pt x="212" y="2572"/>
                  </a:cubicBezTo>
                  <a:cubicBezTo>
                    <a:pt x="233" y="2572"/>
                    <a:pt x="254" y="2572"/>
                    <a:pt x="268" y="2565"/>
                  </a:cubicBezTo>
                  <a:cubicBezTo>
                    <a:pt x="473" y="2494"/>
                    <a:pt x="2235" y="1846"/>
                    <a:pt x="2432" y="993"/>
                  </a:cubicBezTo>
                  <a:cubicBezTo>
                    <a:pt x="2475" y="816"/>
                    <a:pt x="2460" y="541"/>
                    <a:pt x="2186" y="260"/>
                  </a:cubicBezTo>
                  <a:cubicBezTo>
                    <a:pt x="1984" y="58"/>
                    <a:pt x="1791" y="1"/>
                    <a:pt x="1635" y="1"/>
                  </a:cubicBezTo>
                  <a:close/>
                </a:path>
              </a:pathLst>
            </a:custGeom>
            <a:solidFill>
              <a:srgbClr val="F4EE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5"/>
            <p:cNvSpPr/>
            <p:nvPr/>
          </p:nvSpPr>
          <p:spPr>
            <a:xfrm>
              <a:off x="9864913" y="3028140"/>
              <a:ext cx="233879" cy="243745"/>
            </a:xfrm>
            <a:custGeom>
              <a:rect b="b" l="l" r="r" t="t"/>
              <a:pathLst>
                <a:path extrusionOk="0" h="2594" w="2489">
                  <a:moveTo>
                    <a:pt x="1650" y="21"/>
                  </a:moveTo>
                  <a:cubicBezTo>
                    <a:pt x="1854" y="28"/>
                    <a:pt x="2052" y="119"/>
                    <a:pt x="2185" y="275"/>
                  </a:cubicBezTo>
                  <a:cubicBezTo>
                    <a:pt x="2460" y="549"/>
                    <a:pt x="2467" y="824"/>
                    <a:pt x="2432" y="1001"/>
                  </a:cubicBezTo>
                  <a:cubicBezTo>
                    <a:pt x="2235" y="1847"/>
                    <a:pt x="480" y="2488"/>
                    <a:pt x="275" y="2559"/>
                  </a:cubicBezTo>
                  <a:cubicBezTo>
                    <a:pt x="261" y="2566"/>
                    <a:pt x="240" y="2573"/>
                    <a:pt x="219" y="2573"/>
                  </a:cubicBezTo>
                  <a:cubicBezTo>
                    <a:pt x="106" y="2566"/>
                    <a:pt x="21" y="2460"/>
                    <a:pt x="50" y="2347"/>
                  </a:cubicBezTo>
                  <a:cubicBezTo>
                    <a:pt x="113" y="2136"/>
                    <a:pt x="670" y="253"/>
                    <a:pt x="1495" y="42"/>
                  </a:cubicBezTo>
                  <a:cubicBezTo>
                    <a:pt x="1544" y="28"/>
                    <a:pt x="1593" y="21"/>
                    <a:pt x="1650" y="21"/>
                  </a:cubicBezTo>
                  <a:close/>
                  <a:moveTo>
                    <a:pt x="1653" y="0"/>
                  </a:moveTo>
                  <a:cubicBezTo>
                    <a:pt x="1593" y="0"/>
                    <a:pt x="1537" y="9"/>
                    <a:pt x="1488" y="21"/>
                  </a:cubicBezTo>
                  <a:cubicBezTo>
                    <a:pt x="656" y="232"/>
                    <a:pt x="92" y="2129"/>
                    <a:pt x="28" y="2340"/>
                  </a:cubicBezTo>
                  <a:cubicBezTo>
                    <a:pt x="0" y="2467"/>
                    <a:pt x="92" y="2587"/>
                    <a:pt x="219" y="2594"/>
                  </a:cubicBezTo>
                  <a:cubicBezTo>
                    <a:pt x="240" y="2594"/>
                    <a:pt x="261" y="2587"/>
                    <a:pt x="282" y="2580"/>
                  </a:cubicBezTo>
                  <a:cubicBezTo>
                    <a:pt x="487" y="2509"/>
                    <a:pt x="2249" y="1861"/>
                    <a:pt x="2446" y="1001"/>
                  </a:cubicBezTo>
                  <a:cubicBezTo>
                    <a:pt x="2489" y="824"/>
                    <a:pt x="2474" y="542"/>
                    <a:pt x="2200" y="260"/>
                  </a:cubicBezTo>
                  <a:cubicBezTo>
                    <a:pt x="2001" y="57"/>
                    <a:pt x="1811" y="0"/>
                    <a:pt x="1653" y="0"/>
                  </a:cubicBezTo>
                  <a:close/>
                </a:path>
              </a:pathLst>
            </a:custGeom>
            <a:solidFill>
              <a:srgbClr val="C9272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
            <p:cNvSpPr/>
            <p:nvPr/>
          </p:nvSpPr>
          <p:spPr>
            <a:xfrm>
              <a:off x="9221064" y="2417641"/>
              <a:ext cx="1167233" cy="2359743"/>
            </a:xfrm>
            <a:custGeom>
              <a:rect b="b" l="l" r="r" t="t"/>
              <a:pathLst>
                <a:path extrusionOk="0" h="25113" w="12422">
                  <a:moveTo>
                    <a:pt x="1013" y="0"/>
                  </a:moveTo>
                  <a:cubicBezTo>
                    <a:pt x="847" y="0"/>
                    <a:pt x="655" y="50"/>
                    <a:pt x="444" y="194"/>
                  </a:cubicBezTo>
                  <a:cubicBezTo>
                    <a:pt x="64" y="454"/>
                    <a:pt x="0" y="765"/>
                    <a:pt x="14" y="976"/>
                  </a:cubicBezTo>
                  <a:cubicBezTo>
                    <a:pt x="36" y="1265"/>
                    <a:pt x="219" y="1547"/>
                    <a:pt x="466" y="1808"/>
                  </a:cubicBezTo>
                  <a:cubicBezTo>
                    <a:pt x="1008" y="2379"/>
                    <a:pt x="1882" y="2830"/>
                    <a:pt x="2108" y="2943"/>
                  </a:cubicBezTo>
                  <a:cubicBezTo>
                    <a:pt x="2157" y="2971"/>
                    <a:pt x="2207" y="2978"/>
                    <a:pt x="2263" y="2978"/>
                  </a:cubicBezTo>
                  <a:lnTo>
                    <a:pt x="2312" y="2978"/>
                  </a:lnTo>
                  <a:cubicBezTo>
                    <a:pt x="2651" y="3274"/>
                    <a:pt x="2968" y="3598"/>
                    <a:pt x="3271" y="3930"/>
                  </a:cubicBezTo>
                  <a:cubicBezTo>
                    <a:pt x="3172" y="3925"/>
                    <a:pt x="3054" y="3922"/>
                    <a:pt x="2923" y="3922"/>
                  </a:cubicBezTo>
                  <a:cubicBezTo>
                    <a:pt x="2266" y="3922"/>
                    <a:pt x="1295" y="4010"/>
                    <a:pt x="931" y="4480"/>
                  </a:cubicBezTo>
                  <a:cubicBezTo>
                    <a:pt x="818" y="4628"/>
                    <a:pt x="712" y="4874"/>
                    <a:pt x="846" y="5248"/>
                  </a:cubicBezTo>
                  <a:cubicBezTo>
                    <a:pt x="987" y="5615"/>
                    <a:pt x="1220" y="5720"/>
                    <a:pt x="1389" y="5756"/>
                  </a:cubicBezTo>
                  <a:cubicBezTo>
                    <a:pt x="1431" y="5763"/>
                    <a:pt x="1474" y="5763"/>
                    <a:pt x="1516" y="5763"/>
                  </a:cubicBezTo>
                  <a:cubicBezTo>
                    <a:pt x="2284" y="5763"/>
                    <a:pt x="3335" y="4635"/>
                    <a:pt x="3610" y="4317"/>
                  </a:cubicBezTo>
                  <a:cubicBezTo>
                    <a:pt x="4188" y="4994"/>
                    <a:pt x="4702" y="5720"/>
                    <a:pt x="5167" y="6482"/>
                  </a:cubicBezTo>
                  <a:cubicBezTo>
                    <a:pt x="5066" y="6477"/>
                    <a:pt x="4941" y="6473"/>
                    <a:pt x="4803" y="6473"/>
                  </a:cubicBezTo>
                  <a:cubicBezTo>
                    <a:pt x="4144" y="6473"/>
                    <a:pt x="3167" y="6560"/>
                    <a:pt x="2806" y="7031"/>
                  </a:cubicBezTo>
                  <a:cubicBezTo>
                    <a:pt x="2693" y="7179"/>
                    <a:pt x="2587" y="7426"/>
                    <a:pt x="2728" y="7800"/>
                  </a:cubicBezTo>
                  <a:cubicBezTo>
                    <a:pt x="2862" y="8166"/>
                    <a:pt x="3095" y="8279"/>
                    <a:pt x="3271" y="8307"/>
                  </a:cubicBezTo>
                  <a:cubicBezTo>
                    <a:pt x="3306" y="8314"/>
                    <a:pt x="3349" y="8314"/>
                    <a:pt x="3391" y="8314"/>
                  </a:cubicBezTo>
                  <a:cubicBezTo>
                    <a:pt x="4117" y="8314"/>
                    <a:pt x="5090" y="7313"/>
                    <a:pt x="5435" y="6933"/>
                  </a:cubicBezTo>
                  <a:cubicBezTo>
                    <a:pt x="5809" y="7588"/>
                    <a:pt x="6154" y="8265"/>
                    <a:pt x="6472" y="8956"/>
                  </a:cubicBezTo>
                  <a:cubicBezTo>
                    <a:pt x="6394" y="8953"/>
                    <a:pt x="6307" y="8951"/>
                    <a:pt x="6213" y="8951"/>
                  </a:cubicBezTo>
                  <a:cubicBezTo>
                    <a:pt x="5556" y="8951"/>
                    <a:pt x="4566" y="9038"/>
                    <a:pt x="4202" y="9513"/>
                  </a:cubicBezTo>
                  <a:cubicBezTo>
                    <a:pt x="4089" y="9654"/>
                    <a:pt x="3983" y="9908"/>
                    <a:pt x="4124" y="10274"/>
                  </a:cubicBezTo>
                  <a:cubicBezTo>
                    <a:pt x="4258" y="10648"/>
                    <a:pt x="4491" y="10753"/>
                    <a:pt x="4667" y="10789"/>
                  </a:cubicBezTo>
                  <a:cubicBezTo>
                    <a:pt x="4702" y="10796"/>
                    <a:pt x="4744" y="10796"/>
                    <a:pt x="4787" y="10796"/>
                  </a:cubicBezTo>
                  <a:cubicBezTo>
                    <a:pt x="5442" y="10796"/>
                    <a:pt x="6309" y="9964"/>
                    <a:pt x="6718" y="9527"/>
                  </a:cubicBezTo>
                  <a:cubicBezTo>
                    <a:pt x="7120" y="10457"/>
                    <a:pt x="7465" y="11402"/>
                    <a:pt x="7762" y="12332"/>
                  </a:cubicBezTo>
                  <a:cubicBezTo>
                    <a:pt x="7496" y="12288"/>
                    <a:pt x="7083" y="12233"/>
                    <a:pt x="6664" y="12233"/>
                  </a:cubicBezTo>
                  <a:cubicBezTo>
                    <a:pt x="6159" y="12233"/>
                    <a:pt x="5645" y="12313"/>
                    <a:pt x="5372" y="12586"/>
                  </a:cubicBezTo>
                  <a:cubicBezTo>
                    <a:pt x="5245" y="12720"/>
                    <a:pt x="5111" y="12960"/>
                    <a:pt x="5196" y="13341"/>
                  </a:cubicBezTo>
                  <a:cubicBezTo>
                    <a:pt x="5287" y="13721"/>
                    <a:pt x="5506" y="13862"/>
                    <a:pt x="5668" y="13912"/>
                  </a:cubicBezTo>
                  <a:cubicBezTo>
                    <a:pt x="5745" y="13933"/>
                    <a:pt x="5823" y="13947"/>
                    <a:pt x="5901" y="13947"/>
                  </a:cubicBezTo>
                  <a:cubicBezTo>
                    <a:pt x="6577" y="13947"/>
                    <a:pt x="7515" y="13221"/>
                    <a:pt x="7924" y="12875"/>
                  </a:cubicBezTo>
                  <a:cubicBezTo>
                    <a:pt x="8255" y="13954"/>
                    <a:pt x="8516" y="15004"/>
                    <a:pt x="8734" y="15984"/>
                  </a:cubicBezTo>
                  <a:cubicBezTo>
                    <a:pt x="8451" y="15917"/>
                    <a:pt x="7876" y="15800"/>
                    <a:pt x="7326" y="15800"/>
                  </a:cubicBezTo>
                  <a:cubicBezTo>
                    <a:pt x="6890" y="15800"/>
                    <a:pt x="6471" y="15873"/>
                    <a:pt x="6225" y="16104"/>
                  </a:cubicBezTo>
                  <a:cubicBezTo>
                    <a:pt x="6091" y="16231"/>
                    <a:pt x="5943" y="16456"/>
                    <a:pt x="6013" y="16844"/>
                  </a:cubicBezTo>
                  <a:cubicBezTo>
                    <a:pt x="6084" y="17232"/>
                    <a:pt x="6295" y="17380"/>
                    <a:pt x="6464" y="17436"/>
                  </a:cubicBezTo>
                  <a:cubicBezTo>
                    <a:pt x="6549" y="17471"/>
                    <a:pt x="6641" y="17485"/>
                    <a:pt x="6732" y="17485"/>
                  </a:cubicBezTo>
                  <a:cubicBezTo>
                    <a:pt x="7444" y="17485"/>
                    <a:pt x="8459" y="16745"/>
                    <a:pt x="8833" y="16449"/>
                  </a:cubicBezTo>
                  <a:cubicBezTo>
                    <a:pt x="9411" y="19241"/>
                    <a:pt x="9749" y="22068"/>
                    <a:pt x="9855" y="24915"/>
                  </a:cubicBezTo>
                  <a:cubicBezTo>
                    <a:pt x="9848" y="25048"/>
                    <a:pt x="9944" y="25113"/>
                    <a:pt x="10041" y="25113"/>
                  </a:cubicBezTo>
                  <a:cubicBezTo>
                    <a:pt x="10140" y="25113"/>
                    <a:pt x="10240" y="25044"/>
                    <a:pt x="10229" y="24908"/>
                  </a:cubicBezTo>
                  <a:cubicBezTo>
                    <a:pt x="10165" y="23181"/>
                    <a:pt x="10017" y="21447"/>
                    <a:pt x="9771" y="19734"/>
                  </a:cubicBezTo>
                  <a:lnTo>
                    <a:pt x="9771" y="19734"/>
                  </a:lnTo>
                  <a:cubicBezTo>
                    <a:pt x="9806" y="19762"/>
                    <a:pt x="9848" y="19777"/>
                    <a:pt x="9890" y="19777"/>
                  </a:cubicBezTo>
                  <a:lnTo>
                    <a:pt x="9919" y="19777"/>
                  </a:lnTo>
                  <a:cubicBezTo>
                    <a:pt x="10130" y="19741"/>
                    <a:pt x="11977" y="19403"/>
                    <a:pt x="12315" y="18599"/>
                  </a:cubicBezTo>
                  <a:cubicBezTo>
                    <a:pt x="12379" y="18416"/>
                    <a:pt x="12421" y="18141"/>
                    <a:pt x="12196" y="17817"/>
                  </a:cubicBezTo>
                  <a:cubicBezTo>
                    <a:pt x="11998" y="17530"/>
                    <a:pt x="11766" y="17462"/>
                    <a:pt x="11593" y="17462"/>
                  </a:cubicBezTo>
                  <a:cubicBezTo>
                    <a:pt x="11575" y="17462"/>
                    <a:pt x="11557" y="17463"/>
                    <a:pt x="11540" y="17464"/>
                  </a:cubicBezTo>
                  <a:cubicBezTo>
                    <a:pt x="10722" y="17535"/>
                    <a:pt x="9883" y="19177"/>
                    <a:pt x="9735" y="19473"/>
                  </a:cubicBezTo>
                  <a:cubicBezTo>
                    <a:pt x="9587" y="18444"/>
                    <a:pt x="9397" y="17323"/>
                    <a:pt x="9150" y="16160"/>
                  </a:cubicBezTo>
                  <a:lnTo>
                    <a:pt x="9193" y="16160"/>
                  </a:lnTo>
                  <a:cubicBezTo>
                    <a:pt x="9397" y="16125"/>
                    <a:pt x="11244" y="15787"/>
                    <a:pt x="11582" y="14976"/>
                  </a:cubicBezTo>
                  <a:cubicBezTo>
                    <a:pt x="11653" y="14807"/>
                    <a:pt x="11695" y="14539"/>
                    <a:pt x="11469" y="14215"/>
                  </a:cubicBezTo>
                  <a:cubicBezTo>
                    <a:pt x="11267" y="13924"/>
                    <a:pt x="11042" y="13860"/>
                    <a:pt x="10871" y="13860"/>
                  </a:cubicBezTo>
                  <a:cubicBezTo>
                    <a:pt x="10851" y="13860"/>
                    <a:pt x="10832" y="13861"/>
                    <a:pt x="10814" y="13862"/>
                  </a:cubicBezTo>
                  <a:cubicBezTo>
                    <a:pt x="10067" y="13919"/>
                    <a:pt x="9305" y="15286"/>
                    <a:pt x="9066" y="15758"/>
                  </a:cubicBezTo>
                  <a:cubicBezTo>
                    <a:pt x="8812" y="14616"/>
                    <a:pt x="8523" y="13524"/>
                    <a:pt x="8199" y="12488"/>
                  </a:cubicBezTo>
                  <a:lnTo>
                    <a:pt x="8199" y="12488"/>
                  </a:lnTo>
                  <a:cubicBezTo>
                    <a:pt x="8227" y="12502"/>
                    <a:pt x="8262" y="12516"/>
                    <a:pt x="8297" y="12516"/>
                  </a:cubicBezTo>
                  <a:lnTo>
                    <a:pt x="8340" y="12516"/>
                  </a:lnTo>
                  <a:cubicBezTo>
                    <a:pt x="8544" y="12466"/>
                    <a:pt x="10370" y="12051"/>
                    <a:pt x="10673" y="11226"/>
                  </a:cubicBezTo>
                  <a:cubicBezTo>
                    <a:pt x="10736" y="11050"/>
                    <a:pt x="10765" y="10782"/>
                    <a:pt x="10525" y="10471"/>
                  </a:cubicBezTo>
                  <a:cubicBezTo>
                    <a:pt x="10322" y="10204"/>
                    <a:pt x="10110" y="10142"/>
                    <a:pt x="9943" y="10142"/>
                  </a:cubicBezTo>
                  <a:cubicBezTo>
                    <a:pt x="9912" y="10142"/>
                    <a:pt x="9883" y="10144"/>
                    <a:pt x="9855" y="10147"/>
                  </a:cubicBezTo>
                  <a:cubicBezTo>
                    <a:pt x="9009" y="10253"/>
                    <a:pt x="8220" y="12043"/>
                    <a:pt x="8128" y="12262"/>
                  </a:cubicBezTo>
                  <a:cubicBezTo>
                    <a:pt x="7804" y="11212"/>
                    <a:pt x="7416" y="10190"/>
                    <a:pt x="6986" y="9181"/>
                  </a:cubicBezTo>
                  <a:cubicBezTo>
                    <a:pt x="6986" y="9153"/>
                    <a:pt x="6986" y="9125"/>
                    <a:pt x="6972" y="9097"/>
                  </a:cubicBezTo>
                  <a:cubicBezTo>
                    <a:pt x="6958" y="9062"/>
                    <a:pt x="6937" y="9033"/>
                    <a:pt x="6909" y="9012"/>
                  </a:cubicBezTo>
                  <a:cubicBezTo>
                    <a:pt x="6873" y="8935"/>
                    <a:pt x="6838" y="8850"/>
                    <a:pt x="6803" y="8773"/>
                  </a:cubicBezTo>
                  <a:cubicBezTo>
                    <a:pt x="6464" y="8032"/>
                    <a:pt x="6084" y="7306"/>
                    <a:pt x="5675" y="6601"/>
                  </a:cubicBezTo>
                  <a:cubicBezTo>
                    <a:pt x="5696" y="6601"/>
                    <a:pt x="5717" y="6601"/>
                    <a:pt x="5738" y="6594"/>
                  </a:cubicBezTo>
                  <a:cubicBezTo>
                    <a:pt x="5943" y="6524"/>
                    <a:pt x="7705" y="5875"/>
                    <a:pt x="7895" y="5022"/>
                  </a:cubicBezTo>
                  <a:cubicBezTo>
                    <a:pt x="7938" y="4846"/>
                    <a:pt x="7931" y="4571"/>
                    <a:pt x="7656" y="4289"/>
                  </a:cubicBezTo>
                  <a:cubicBezTo>
                    <a:pt x="7459" y="4093"/>
                    <a:pt x="7270" y="4033"/>
                    <a:pt x="7116" y="4033"/>
                  </a:cubicBezTo>
                  <a:cubicBezTo>
                    <a:pt x="7055" y="4033"/>
                    <a:pt x="6999" y="4043"/>
                    <a:pt x="6951" y="4057"/>
                  </a:cubicBezTo>
                  <a:cubicBezTo>
                    <a:pt x="6154" y="4254"/>
                    <a:pt x="5612" y="5995"/>
                    <a:pt x="5513" y="6334"/>
                  </a:cubicBezTo>
                  <a:cubicBezTo>
                    <a:pt x="5026" y="5523"/>
                    <a:pt x="4477" y="4762"/>
                    <a:pt x="3863" y="4043"/>
                  </a:cubicBezTo>
                  <a:cubicBezTo>
                    <a:pt x="4068" y="3972"/>
                    <a:pt x="5823" y="3324"/>
                    <a:pt x="6020" y="2471"/>
                  </a:cubicBezTo>
                  <a:cubicBezTo>
                    <a:pt x="6063" y="2294"/>
                    <a:pt x="6056" y="2019"/>
                    <a:pt x="5781" y="1737"/>
                  </a:cubicBezTo>
                  <a:cubicBezTo>
                    <a:pt x="5579" y="1541"/>
                    <a:pt x="5392" y="1481"/>
                    <a:pt x="5240" y="1481"/>
                  </a:cubicBezTo>
                  <a:cubicBezTo>
                    <a:pt x="5179" y="1481"/>
                    <a:pt x="5124" y="1491"/>
                    <a:pt x="5076" y="1505"/>
                  </a:cubicBezTo>
                  <a:cubicBezTo>
                    <a:pt x="4279" y="1702"/>
                    <a:pt x="3736" y="3443"/>
                    <a:pt x="3638" y="3782"/>
                  </a:cubicBezTo>
                  <a:cubicBezTo>
                    <a:pt x="3306" y="3408"/>
                    <a:pt x="2954" y="3056"/>
                    <a:pt x="2587" y="2724"/>
                  </a:cubicBezTo>
                  <a:cubicBezTo>
                    <a:pt x="2594" y="2682"/>
                    <a:pt x="2594" y="2633"/>
                    <a:pt x="2587" y="2590"/>
                  </a:cubicBezTo>
                  <a:cubicBezTo>
                    <a:pt x="2538" y="2238"/>
                    <a:pt x="2214" y="476"/>
                    <a:pt x="1368" y="81"/>
                  </a:cubicBezTo>
                  <a:lnTo>
                    <a:pt x="1354" y="74"/>
                  </a:lnTo>
                  <a:cubicBezTo>
                    <a:pt x="1262" y="33"/>
                    <a:pt x="1147" y="0"/>
                    <a:pt x="1013" y="0"/>
                  </a:cubicBezTo>
                  <a:close/>
                </a:path>
              </a:pathLst>
            </a:custGeom>
            <a:solidFill>
              <a:srgbClr val="F4EE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
            <p:cNvSpPr/>
            <p:nvPr/>
          </p:nvSpPr>
          <p:spPr>
            <a:xfrm>
              <a:off x="9219749" y="2415292"/>
              <a:ext cx="1169206" cy="2360777"/>
            </a:xfrm>
            <a:custGeom>
              <a:rect b="b" l="l" r="r" t="t"/>
              <a:pathLst>
                <a:path extrusionOk="0" h="25124" w="12443">
                  <a:moveTo>
                    <a:pt x="1023" y="23"/>
                  </a:moveTo>
                  <a:cubicBezTo>
                    <a:pt x="1154" y="23"/>
                    <a:pt x="1266" y="54"/>
                    <a:pt x="1354" y="92"/>
                  </a:cubicBezTo>
                  <a:lnTo>
                    <a:pt x="1361" y="92"/>
                  </a:lnTo>
                  <a:lnTo>
                    <a:pt x="1375" y="99"/>
                  </a:lnTo>
                  <a:cubicBezTo>
                    <a:pt x="2221" y="487"/>
                    <a:pt x="2538" y="2249"/>
                    <a:pt x="2587" y="2601"/>
                  </a:cubicBezTo>
                  <a:cubicBezTo>
                    <a:pt x="2594" y="2644"/>
                    <a:pt x="2594" y="2693"/>
                    <a:pt x="2587" y="2735"/>
                  </a:cubicBezTo>
                  <a:cubicBezTo>
                    <a:pt x="2961" y="3067"/>
                    <a:pt x="3306" y="3426"/>
                    <a:pt x="3638" y="3793"/>
                  </a:cubicBezTo>
                  <a:lnTo>
                    <a:pt x="3652" y="3807"/>
                  </a:lnTo>
                  <a:lnTo>
                    <a:pt x="3659" y="3793"/>
                  </a:lnTo>
                  <a:cubicBezTo>
                    <a:pt x="3757" y="3447"/>
                    <a:pt x="4300" y="1720"/>
                    <a:pt x="5090" y="1523"/>
                  </a:cubicBezTo>
                  <a:cubicBezTo>
                    <a:pt x="5135" y="1511"/>
                    <a:pt x="5188" y="1502"/>
                    <a:pt x="5247" y="1502"/>
                  </a:cubicBezTo>
                  <a:cubicBezTo>
                    <a:pt x="5397" y="1502"/>
                    <a:pt x="5583" y="1558"/>
                    <a:pt x="5781" y="1755"/>
                  </a:cubicBezTo>
                  <a:cubicBezTo>
                    <a:pt x="6056" y="2030"/>
                    <a:pt x="6063" y="2298"/>
                    <a:pt x="6020" y="2474"/>
                  </a:cubicBezTo>
                  <a:cubicBezTo>
                    <a:pt x="5830" y="3327"/>
                    <a:pt x="4075" y="3969"/>
                    <a:pt x="3870" y="4039"/>
                  </a:cubicBezTo>
                  <a:lnTo>
                    <a:pt x="3856" y="4046"/>
                  </a:lnTo>
                  <a:lnTo>
                    <a:pt x="3870" y="4053"/>
                  </a:lnTo>
                  <a:cubicBezTo>
                    <a:pt x="4476" y="4772"/>
                    <a:pt x="5026" y="5541"/>
                    <a:pt x="5513" y="6344"/>
                  </a:cubicBezTo>
                  <a:lnTo>
                    <a:pt x="5534" y="6373"/>
                  </a:lnTo>
                  <a:lnTo>
                    <a:pt x="5534" y="6344"/>
                  </a:lnTo>
                  <a:cubicBezTo>
                    <a:pt x="5640" y="6006"/>
                    <a:pt x="6182" y="4279"/>
                    <a:pt x="6965" y="4075"/>
                  </a:cubicBezTo>
                  <a:cubicBezTo>
                    <a:pt x="7010" y="4063"/>
                    <a:pt x="7062" y="4055"/>
                    <a:pt x="7118" y="4055"/>
                  </a:cubicBezTo>
                  <a:cubicBezTo>
                    <a:pt x="7272" y="4055"/>
                    <a:pt x="7462" y="4113"/>
                    <a:pt x="7663" y="4314"/>
                  </a:cubicBezTo>
                  <a:cubicBezTo>
                    <a:pt x="7938" y="4589"/>
                    <a:pt x="7945" y="4857"/>
                    <a:pt x="7902" y="5033"/>
                  </a:cubicBezTo>
                  <a:cubicBezTo>
                    <a:pt x="7705" y="5886"/>
                    <a:pt x="5950" y="6528"/>
                    <a:pt x="5752" y="6598"/>
                  </a:cubicBezTo>
                  <a:cubicBezTo>
                    <a:pt x="5731" y="6605"/>
                    <a:pt x="5710" y="6605"/>
                    <a:pt x="5689" y="6605"/>
                  </a:cubicBezTo>
                  <a:lnTo>
                    <a:pt x="5668" y="6605"/>
                  </a:lnTo>
                  <a:lnTo>
                    <a:pt x="5675" y="6619"/>
                  </a:lnTo>
                  <a:cubicBezTo>
                    <a:pt x="6091" y="7324"/>
                    <a:pt x="6464" y="8050"/>
                    <a:pt x="6803" y="8791"/>
                  </a:cubicBezTo>
                  <a:cubicBezTo>
                    <a:pt x="6831" y="8847"/>
                    <a:pt x="6859" y="8910"/>
                    <a:pt x="6880" y="8967"/>
                  </a:cubicBezTo>
                  <a:lnTo>
                    <a:pt x="6916" y="9037"/>
                  </a:lnTo>
                  <a:cubicBezTo>
                    <a:pt x="6944" y="9051"/>
                    <a:pt x="6965" y="9080"/>
                    <a:pt x="6972" y="9108"/>
                  </a:cubicBezTo>
                  <a:cubicBezTo>
                    <a:pt x="6986" y="9136"/>
                    <a:pt x="6993" y="9171"/>
                    <a:pt x="6986" y="9199"/>
                  </a:cubicBezTo>
                  <a:cubicBezTo>
                    <a:pt x="7423" y="10200"/>
                    <a:pt x="7804" y="11230"/>
                    <a:pt x="8135" y="12273"/>
                  </a:cubicBezTo>
                  <a:lnTo>
                    <a:pt x="8142" y="12301"/>
                  </a:lnTo>
                  <a:lnTo>
                    <a:pt x="8149" y="12273"/>
                  </a:lnTo>
                  <a:cubicBezTo>
                    <a:pt x="8241" y="12068"/>
                    <a:pt x="9030" y="10271"/>
                    <a:pt x="9869" y="10165"/>
                  </a:cubicBezTo>
                  <a:cubicBezTo>
                    <a:pt x="9894" y="10162"/>
                    <a:pt x="9920" y="10160"/>
                    <a:pt x="9948" y="10160"/>
                  </a:cubicBezTo>
                  <a:cubicBezTo>
                    <a:pt x="10112" y="10160"/>
                    <a:pt x="10326" y="10225"/>
                    <a:pt x="10525" y="10489"/>
                  </a:cubicBezTo>
                  <a:cubicBezTo>
                    <a:pt x="10764" y="10793"/>
                    <a:pt x="10743" y="11060"/>
                    <a:pt x="10680" y="11237"/>
                  </a:cubicBezTo>
                  <a:cubicBezTo>
                    <a:pt x="10377" y="12054"/>
                    <a:pt x="8558" y="12470"/>
                    <a:pt x="8347" y="12513"/>
                  </a:cubicBezTo>
                  <a:cubicBezTo>
                    <a:pt x="8335" y="12517"/>
                    <a:pt x="8323" y="12518"/>
                    <a:pt x="8311" y="12518"/>
                  </a:cubicBezTo>
                  <a:cubicBezTo>
                    <a:pt x="8281" y="12518"/>
                    <a:pt x="8250" y="12507"/>
                    <a:pt x="8220" y="12491"/>
                  </a:cubicBezTo>
                  <a:lnTo>
                    <a:pt x="8198" y="12477"/>
                  </a:lnTo>
                  <a:lnTo>
                    <a:pt x="8206" y="12506"/>
                  </a:lnTo>
                  <a:cubicBezTo>
                    <a:pt x="8523" y="13542"/>
                    <a:pt x="8812" y="14641"/>
                    <a:pt x="9066" y="15776"/>
                  </a:cubicBezTo>
                  <a:lnTo>
                    <a:pt x="9073" y="15805"/>
                  </a:lnTo>
                  <a:lnTo>
                    <a:pt x="9087" y="15776"/>
                  </a:lnTo>
                  <a:cubicBezTo>
                    <a:pt x="9305" y="15346"/>
                    <a:pt x="10081" y="13951"/>
                    <a:pt x="10828" y="13887"/>
                  </a:cubicBezTo>
                  <a:cubicBezTo>
                    <a:pt x="10844" y="13886"/>
                    <a:pt x="10861" y="13885"/>
                    <a:pt x="10879" y="13885"/>
                  </a:cubicBezTo>
                  <a:cubicBezTo>
                    <a:pt x="11046" y="13885"/>
                    <a:pt x="11272" y="13953"/>
                    <a:pt x="11469" y="14240"/>
                  </a:cubicBezTo>
                  <a:cubicBezTo>
                    <a:pt x="11695" y="14557"/>
                    <a:pt x="11660" y="14825"/>
                    <a:pt x="11589" y="14994"/>
                  </a:cubicBezTo>
                  <a:cubicBezTo>
                    <a:pt x="11251" y="15798"/>
                    <a:pt x="9411" y="16129"/>
                    <a:pt x="9207" y="16164"/>
                  </a:cubicBezTo>
                  <a:lnTo>
                    <a:pt x="9150" y="16164"/>
                  </a:lnTo>
                  <a:lnTo>
                    <a:pt x="9150" y="16178"/>
                  </a:lnTo>
                  <a:cubicBezTo>
                    <a:pt x="9376" y="17243"/>
                    <a:pt x="9573" y="18363"/>
                    <a:pt x="9735" y="19498"/>
                  </a:cubicBezTo>
                  <a:lnTo>
                    <a:pt x="9742" y="19534"/>
                  </a:lnTo>
                  <a:lnTo>
                    <a:pt x="9756" y="19498"/>
                  </a:lnTo>
                  <a:cubicBezTo>
                    <a:pt x="9919" y="19174"/>
                    <a:pt x="10743" y="17567"/>
                    <a:pt x="11554" y="17496"/>
                  </a:cubicBezTo>
                  <a:cubicBezTo>
                    <a:pt x="11565" y="17496"/>
                    <a:pt x="11576" y="17496"/>
                    <a:pt x="11588" y="17496"/>
                  </a:cubicBezTo>
                  <a:cubicBezTo>
                    <a:pt x="11761" y="17496"/>
                    <a:pt x="11991" y="17551"/>
                    <a:pt x="12202" y="17849"/>
                  </a:cubicBezTo>
                  <a:cubicBezTo>
                    <a:pt x="12421" y="18173"/>
                    <a:pt x="12386" y="18434"/>
                    <a:pt x="12315" y="18603"/>
                  </a:cubicBezTo>
                  <a:cubicBezTo>
                    <a:pt x="11977" y="19407"/>
                    <a:pt x="10137" y="19745"/>
                    <a:pt x="9933" y="19780"/>
                  </a:cubicBezTo>
                  <a:cubicBezTo>
                    <a:pt x="9923" y="19782"/>
                    <a:pt x="9914" y="19782"/>
                    <a:pt x="9905" y="19782"/>
                  </a:cubicBezTo>
                  <a:cubicBezTo>
                    <a:pt x="9860" y="19782"/>
                    <a:pt x="9821" y="19767"/>
                    <a:pt x="9792" y="19738"/>
                  </a:cubicBezTo>
                  <a:lnTo>
                    <a:pt x="9770" y="19724"/>
                  </a:lnTo>
                  <a:lnTo>
                    <a:pt x="9770" y="19752"/>
                  </a:lnTo>
                  <a:cubicBezTo>
                    <a:pt x="10193" y="22776"/>
                    <a:pt x="10229" y="24905"/>
                    <a:pt x="10229" y="24926"/>
                  </a:cubicBezTo>
                  <a:cubicBezTo>
                    <a:pt x="10229" y="25044"/>
                    <a:pt x="10138" y="25104"/>
                    <a:pt x="10048" y="25104"/>
                  </a:cubicBezTo>
                  <a:cubicBezTo>
                    <a:pt x="9962" y="25104"/>
                    <a:pt x="9876" y="25048"/>
                    <a:pt x="9876" y="24933"/>
                  </a:cubicBezTo>
                  <a:cubicBezTo>
                    <a:pt x="9770" y="22085"/>
                    <a:pt x="9425" y="19252"/>
                    <a:pt x="8847" y="16460"/>
                  </a:cubicBezTo>
                  <a:lnTo>
                    <a:pt x="8847" y="16446"/>
                  </a:lnTo>
                  <a:lnTo>
                    <a:pt x="8826" y="16460"/>
                  </a:lnTo>
                  <a:cubicBezTo>
                    <a:pt x="8431" y="16770"/>
                    <a:pt x="7437" y="17489"/>
                    <a:pt x="6732" y="17489"/>
                  </a:cubicBezTo>
                  <a:cubicBezTo>
                    <a:pt x="6641" y="17489"/>
                    <a:pt x="6556" y="17475"/>
                    <a:pt x="6471" y="17447"/>
                  </a:cubicBezTo>
                  <a:cubicBezTo>
                    <a:pt x="6309" y="17391"/>
                    <a:pt x="6098" y="17243"/>
                    <a:pt x="6027" y="16862"/>
                  </a:cubicBezTo>
                  <a:cubicBezTo>
                    <a:pt x="5957" y="16481"/>
                    <a:pt x="6105" y="16256"/>
                    <a:pt x="6239" y="16129"/>
                  </a:cubicBezTo>
                  <a:cubicBezTo>
                    <a:pt x="6480" y="15903"/>
                    <a:pt x="6898" y="15832"/>
                    <a:pt x="7330" y="15832"/>
                  </a:cubicBezTo>
                  <a:cubicBezTo>
                    <a:pt x="7894" y="15832"/>
                    <a:pt x="8483" y="15953"/>
                    <a:pt x="8734" y="16009"/>
                  </a:cubicBezTo>
                  <a:lnTo>
                    <a:pt x="8748" y="16009"/>
                  </a:lnTo>
                  <a:lnTo>
                    <a:pt x="8748" y="15995"/>
                  </a:lnTo>
                  <a:cubicBezTo>
                    <a:pt x="8516" y="14923"/>
                    <a:pt x="8241" y="13873"/>
                    <a:pt x="7945" y="12886"/>
                  </a:cubicBezTo>
                  <a:lnTo>
                    <a:pt x="7945" y="12865"/>
                  </a:lnTo>
                  <a:lnTo>
                    <a:pt x="7931" y="12879"/>
                  </a:lnTo>
                  <a:cubicBezTo>
                    <a:pt x="7550" y="13203"/>
                    <a:pt x="6591" y="13951"/>
                    <a:pt x="5907" y="13951"/>
                  </a:cubicBezTo>
                  <a:cubicBezTo>
                    <a:pt x="5837" y="13951"/>
                    <a:pt x="5759" y="13937"/>
                    <a:pt x="5682" y="13915"/>
                  </a:cubicBezTo>
                  <a:cubicBezTo>
                    <a:pt x="5520" y="13866"/>
                    <a:pt x="5308" y="13732"/>
                    <a:pt x="5217" y="13351"/>
                  </a:cubicBezTo>
                  <a:cubicBezTo>
                    <a:pt x="5132" y="12978"/>
                    <a:pt x="5266" y="12738"/>
                    <a:pt x="5393" y="12611"/>
                  </a:cubicBezTo>
                  <a:cubicBezTo>
                    <a:pt x="5663" y="12337"/>
                    <a:pt x="6176" y="12258"/>
                    <a:pt x="6678" y="12258"/>
                  </a:cubicBezTo>
                  <a:cubicBezTo>
                    <a:pt x="7105" y="12258"/>
                    <a:pt x="7523" y="12315"/>
                    <a:pt x="7776" y="12357"/>
                  </a:cubicBezTo>
                  <a:lnTo>
                    <a:pt x="7790" y="12357"/>
                  </a:lnTo>
                  <a:lnTo>
                    <a:pt x="7783" y="12343"/>
                  </a:lnTo>
                  <a:cubicBezTo>
                    <a:pt x="7472" y="11364"/>
                    <a:pt x="7120" y="10419"/>
                    <a:pt x="6746" y="9538"/>
                  </a:cubicBezTo>
                  <a:lnTo>
                    <a:pt x="6739" y="9524"/>
                  </a:lnTo>
                  <a:lnTo>
                    <a:pt x="6725" y="9531"/>
                  </a:lnTo>
                  <a:cubicBezTo>
                    <a:pt x="6281" y="10003"/>
                    <a:pt x="5442" y="10800"/>
                    <a:pt x="4801" y="10800"/>
                  </a:cubicBezTo>
                  <a:cubicBezTo>
                    <a:pt x="4758" y="10800"/>
                    <a:pt x="4723" y="10793"/>
                    <a:pt x="4681" y="10785"/>
                  </a:cubicBezTo>
                  <a:cubicBezTo>
                    <a:pt x="4512" y="10757"/>
                    <a:pt x="4279" y="10652"/>
                    <a:pt x="4145" y="10285"/>
                  </a:cubicBezTo>
                  <a:cubicBezTo>
                    <a:pt x="4011" y="9918"/>
                    <a:pt x="4117" y="9672"/>
                    <a:pt x="4223" y="9531"/>
                  </a:cubicBezTo>
                  <a:cubicBezTo>
                    <a:pt x="4580" y="9062"/>
                    <a:pt x="5531" y="8976"/>
                    <a:pt x="6212" y="8976"/>
                  </a:cubicBezTo>
                  <a:cubicBezTo>
                    <a:pt x="6309" y="8976"/>
                    <a:pt x="6401" y="8978"/>
                    <a:pt x="6486" y="8981"/>
                  </a:cubicBezTo>
                  <a:lnTo>
                    <a:pt x="6500" y="8981"/>
                  </a:lnTo>
                  <a:lnTo>
                    <a:pt x="6493" y="8967"/>
                  </a:lnTo>
                  <a:cubicBezTo>
                    <a:pt x="6161" y="8248"/>
                    <a:pt x="5816" y="7564"/>
                    <a:pt x="5456" y="6937"/>
                  </a:cubicBezTo>
                  <a:lnTo>
                    <a:pt x="5449" y="6922"/>
                  </a:lnTo>
                  <a:lnTo>
                    <a:pt x="5435" y="6937"/>
                  </a:lnTo>
                  <a:cubicBezTo>
                    <a:pt x="5062" y="7352"/>
                    <a:pt x="4110" y="8318"/>
                    <a:pt x="3405" y="8318"/>
                  </a:cubicBezTo>
                  <a:cubicBezTo>
                    <a:pt x="3363" y="8318"/>
                    <a:pt x="3320" y="8318"/>
                    <a:pt x="3278" y="8311"/>
                  </a:cubicBezTo>
                  <a:cubicBezTo>
                    <a:pt x="3109" y="8276"/>
                    <a:pt x="2883" y="8170"/>
                    <a:pt x="2749" y="7804"/>
                  </a:cubicBezTo>
                  <a:cubicBezTo>
                    <a:pt x="2615" y="7444"/>
                    <a:pt x="2714" y="7190"/>
                    <a:pt x="2827" y="7049"/>
                  </a:cubicBezTo>
                  <a:cubicBezTo>
                    <a:pt x="3185" y="6582"/>
                    <a:pt x="4156" y="6497"/>
                    <a:pt x="4806" y="6497"/>
                  </a:cubicBezTo>
                  <a:cubicBezTo>
                    <a:pt x="4950" y="6497"/>
                    <a:pt x="5079" y="6501"/>
                    <a:pt x="5181" y="6507"/>
                  </a:cubicBezTo>
                  <a:lnTo>
                    <a:pt x="5195" y="6507"/>
                  </a:lnTo>
                  <a:lnTo>
                    <a:pt x="5188" y="6485"/>
                  </a:lnTo>
                  <a:cubicBezTo>
                    <a:pt x="4723" y="5724"/>
                    <a:pt x="4202" y="5005"/>
                    <a:pt x="3631" y="4321"/>
                  </a:cubicBezTo>
                  <a:lnTo>
                    <a:pt x="3624" y="4314"/>
                  </a:lnTo>
                  <a:lnTo>
                    <a:pt x="3616" y="4321"/>
                  </a:lnTo>
                  <a:cubicBezTo>
                    <a:pt x="3320" y="4660"/>
                    <a:pt x="2284" y="5766"/>
                    <a:pt x="1530" y="5766"/>
                  </a:cubicBezTo>
                  <a:cubicBezTo>
                    <a:pt x="1488" y="5766"/>
                    <a:pt x="1445" y="5759"/>
                    <a:pt x="1403" y="5752"/>
                  </a:cubicBezTo>
                  <a:cubicBezTo>
                    <a:pt x="1234" y="5724"/>
                    <a:pt x="1008" y="5618"/>
                    <a:pt x="874" y="5252"/>
                  </a:cubicBezTo>
                  <a:cubicBezTo>
                    <a:pt x="740" y="4885"/>
                    <a:pt x="839" y="4639"/>
                    <a:pt x="952" y="4498"/>
                  </a:cubicBezTo>
                  <a:cubicBezTo>
                    <a:pt x="1312" y="4019"/>
                    <a:pt x="2318" y="3941"/>
                    <a:pt x="2961" y="3941"/>
                  </a:cubicBezTo>
                  <a:cubicBezTo>
                    <a:pt x="3085" y="3941"/>
                    <a:pt x="3195" y="3944"/>
                    <a:pt x="3285" y="3948"/>
                  </a:cubicBezTo>
                  <a:lnTo>
                    <a:pt x="3306" y="3948"/>
                  </a:lnTo>
                  <a:lnTo>
                    <a:pt x="3292" y="3934"/>
                  </a:lnTo>
                  <a:cubicBezTo>
                    <a:pt x="2989" y="3595"/>
                    <a:pt x="2665" y="3278"/>
                    <a:pt x="2319" y="2975"/>
                  </a:cubicBezTo>
                  <a:cubicBezTo>
                    <a:pt x="2305" y="2975"/>
                    <a:pt x="2284" y="2982"/>
                    <a:pt x="2270" y="2982"/>
                  </a:cubicBezTo>
                  <a:cubicBezTo>
                    <a:pt x="2221" y="2982"/>
                    <a:pt x="2171" y="2968"/>
                    <a:pt x="2129" y="2947"/>
                  </a:cubicBezTo>
                  <a:cubicBezTo>
                    <a:pt x="1875" y="2820"/>
                    <a:pt x="1022" y="2369"/>
                    <a:pt x="480" y="1812"/>
                  </a:cubicBezTo>
                  <a:cubicBezTo>
                    <a:pt x="205" y="1523"/>
                    <a:pt x="57" y="1241"/>
                    <a:pt x="35" y="987"/>
                  </a:cubicBezTo>
                  <a:cubicBezTo>
                    <a:pt x="21" y="776"/>
                    <a:pt x="78" y="465"/>
                    <a:pt x="458" y="212"/>
                  </a:cubicBezTo>
                  <a:cubicBezTo>
                    <a:pt x="669" y="71"/>
                    <a:pt x="861" y="23"/>
                    <a:pt x="1023" y="23"/>
                  </a:cubicBezTo>
                  <a:close/>
                  <a:moveTo>
                    <a:pt x="1020" y="1"/>
                  </a:moveTo>
                  <a:cubicBezTo>
                    <a:pt x="853" y="1"/>
                    <a:pt x="658" y="50"/>
                    <a:pt x="444" y="197"/>
                  </a:cubicBezTo>
                  <a:cubicBezTo>
                    <a:pt x="64" y="458"/>
                    <a:pt x="0" y="768"/>
                    <a:pt x="14" y="987"/>
                  </a:cubicBezTo>
                  <a:cubicBezTo>
                    <a:pt x="35" y="1248"/>
                    <a:pt x="183" y="1530"/>
                    <a:pt x="472" y="1826"/>
                  </a:cubicBezTo>
                  <a:cubicBezTo>
                    <a:pt x="1008" y="2390"/>
                    <a:pt x="1868" y="2841"/>
                    <a:pt x="2115" y="2961"/>
                  </a:cubicBezTo>
                  <a:cubicBezTo>
                    <a:pt x="2164" y="2989"/>
                    <a:pt x="2221" y="3003"/>
                    <a:pt x="2270" y="3003"/>
                  </a:cubicBezTo>
                  <a:lnTo>
                    <a:pt x="2319" y="3003"/>
                  </a:lnTo>
                  <a:cubicBezTo>
                    <a:pt x="2651" y="3292"/>
                    <a:pt x="2961" y="3602"/>
                    <a:pt x="3257" y="3934"/>
                  </a:cubicBezTo>
                  <a:cubicBezTo>
                    <a:pt x="3162" y="3929"/>
                    <a:pt x="3046" y="3925"/>
                    <a:pt x="2917" y="3925"/>
                  </a:cubicBezTo>
                  <a:cubicBezTo>
                    <a:pt x="2271" y="3925"/>
                    <a:pt x="1295" y="4013"/>
                    <a:pt x="931" y="4483"/>
                  </a:cubicBezTo>
                  <a:cubicBezTo>
                    <a:pt x="818" y="4631"/>
                    <a:pt x="712" y="4892"/>
                    <a:pt x="853" y="5259"/>
                  </a:cubicBezTo>
                  <a:cubicBezTo>
                    <a:pt x="987" y="5632"/>
                    <a:pt x="1227" y="5745"/>
                    <a:pt x="1403" y="5781"/>
                  </a:cubicBezTo>
                  <a:cubicBezTo>
                    <a:pt x="1445" y="5788"/>
                    <a:pt x="1488" y="5788"/>
                    <a:pt x="1530" y="5788"/>
                  </a:cubicBezTo>
                  <a:cubicBezTo>
                    <a:pt x="2284" y="5788"/>
                    <a:pt x="3313" y="4702"/>
                    <a:pt x="3624" y="4350"/>
                  </a:cubicBezTo>
                  <a:cubicBezTo>
                    <a:pt x="4187" y="5019"/>
                    <a:pt x="4702" y="5731"/>
                    <a:pt x="5160" y="6485"/>
                  </a:cubicBezTo>
                  <a:cubicBezTo>
                    <a:pt x="5060" y="6481"/>
                    <a:pt x="4937" y="6477"/>
                    <a:pt x="4799" y="6477"/>
                  </a:cubicBezTo>
                  <a:cubicBezTo>
                    <a:pt x="4146" y="6477"/>
                    <a:pt x="3174" y="6563"/>
                    <a:pt x="2813" y="7035"/>
                  </a:cubicBezTo>
                  <a:cubicBezTo>
                    <a:pt x="2693" y="7183"/>
                    <a:pt x="2594" y="7444"/>
                    <a:pt x="2728" y="7811"/>
                  </a:cubicBezTo>
                  <a:cubicBezTo>
                    <a:pt x="2862" y="8184"/>
                    <a:pt x="3102" y="8297"/>
                    <a:pt x="3278" y="8332"/>
                  </a:cubicBezTo>
                  <a:cubicBezTo>
                    <a:pt x="3320" y="8339"/>
                    <a:pt x="3363" y="8339"/>
                    <a:pt x="3405" y="8339"/>
                  </a:cubicBezTo>
                  <a:cubicBezTo>
                    <a:pt x="4117" y="8339"/>
                    <a:pt x="5062" y="7388"/>
                    <a:pt x="5442" y="6965"/>
                  </a:cubicBezTo>
                  <a:cubicBezTo>
                    <a:pt x="5795" y="7578"/>
                    <a:pt x="6140" y="8255"/>
                    <a:pt x="6464" y="8960"/>
                  </a:cubicBezTo>
                  <a:cubicBezTo>
                    <a:pt x="6384" y="8957"/>
                    <a:pt x="6297" y="8956"/>
                    <a:pt x="6204" y="8956"/>
                  </a:cubicBezTo>
                  <a:cubicBezTo>
                    <a:pt x="5520" y="8956"/>
                    <a:pt x="4569" y="9045"/>
                    <a:pt x="4209" y="9517"/>
                  </a:cubicBezTo>
                  <a:cubicBezTo>
                    <a:pt x="4089" y="9665"/>
                    <a:pt x="3983" y="9925"/>
                    <a:pt x="4117" y="10292"/>
                  </a:cubicBezTo>
                  <a:cubicBezTo>
                    <a:pt x="4251" y="10666"/>
                    <a:pt x="4491" y="10778"/>
                    <a:pt x="4667" y="10807"/>
                  </a:cubicBezTo>
                  <a:cubicBezTo>
                    <a:pt x="4709" y="10814"/>
                    <a:pt x="4751" y="10821"/>
                    <a:pt x="4794" y="10821"/>
                  </a:cubicBezTo>
                  <a:cubicBezTo>
                    <a:pt x="5442" y="10821"/>
                    <a:pt x="6274" y="10038"/>
                    <a:pt x="6725" y="9559"/>
                  </a:cubicBezTo>
                  <a:cubicBezTo>
                    <a:pt x="7092" y="10426"/>
                    <a:pt x="7444" y="11364"/>
                    <a:pt x="7747" y="12336"/>
                  </a:cubicBezTo>
                  <a:cubicBezTo>
                    <a:pt x="7493" y="12294"/>
                    <a:pt x="7079" y="12238"/>
                    <a:pt x="6657" y="12238"/>
                  </a:cubicBezTo>
                  <a:cubicBezTo>
                    <a:pt x="6156" y="12238"/>
                    <a:pt x="5643" y="12318"/>
                    <a:pt x="5372" y="12597"/>
                  </a:cubicBezTo>
                  <a:cubicBezTo>
                    <a:pt x="5245" y="12724"/>
                    <a:pt x="5104" y="12971"/>
                    <a:pt x="5195" y="13351"/>
                  </a:cubicBezTo>
                  <a:cubicBezTo>
                    <a:pt x="5280" y="13739"/>
                    <a:pt x="5506" y="13880"/>
                    <a:pt x="5675" y="13937"/>
                  </a:cubicBezTo>
                  <a:cubicBezTo>
                    <a:pt x="5752" y="13958"/>
                    <a:pt x="5830" y="13972"/>
                    <a:pt x="5907" y="13972"/>
                  </a:cubicBezTo>
                  <a:cubicBezTo>
                    <a:pt x="6591" y="13972"/>
                    <a:pt x="7543" y="13232"/>
                    <a:pt x="7938" y="12900"/>
                  </a:cubicBezTo>
                  <a:cubicBezTo>
                    <a:pt x="8227" y="13887"/>
                    <a:pt x="8495" y="14923"/>
                    <a:pt x="8727" y="15981"/>
                  </a:cubicBezTo>
                  <a:cubicBezTo>
                    <a:pt x="8414" y="15904"/>
                    <a:pt x="7868" y="15799"/>
                    <a:pt x="7347" y="15799"/>
                  </a:cubicBezTo>
                  <a:cubicBezTo>
                    <a:pt x="6905" y="15799"/>
                    <a:pt x="6481" y="15875"/>
                    <a:pt x="6232" y="16108"/>
                  </a:cubicBezTo>
                  <a:cubicBezTo>
                    <a:pt x="6091" y="16235"/>
                    <a:pt x="5943" y="16474"/>
                    <a:pt x="6013" y="16862"/>
                  </a:cubicBezTo>
                  <a:cubicBezTo>
                    <a:pt x="6084" y="17243"/>
                    <a:pt x="6302" y="17398"/>
                    <a:pt x="6471" y="17461"/>
                  </a:cubicBezTo>
                  <a:cubicBezTo>
                    <a:pt x="6556" y="17489"/>
                    <a:pt x="6648" y="17503"/>
                    <a:pt x="6746" y="17503"/>
                  </a:cubicBezTo>
                  <a:cubicBezTo>
                    <a:pt x="7444" y="17503"/>
                    <a:pt x="8431" y="16799"/>
                    <a:pt x="8833" y="16481"/>
                  </a:cubicBezTo>
                  <a:cubicBezTo>
                    <a:pt x="9411" y="19266"/>
                    <a:pt x="9749" y="22093"/>
                    <a:pt x="9855" y="24933"/>
                  </a:cubicBezTo>
                  <a:cubicBezTo>
                    <a:pt x="9862" y="25039"/>
                    <a:pt x="9947" y="25124"/>
                    <a:pt x="10052" y="25124"/>
                  </a:cubicBezTo>
                  <a:lnTo>
                    <a:pt x="10060" y="25117"/>
                  </a:lnTo>
                  <a:cubicBezTo>
                    <a:pt x="10109" y="25117"/>
                    <a:pt x="10158" y="25096"/>
                    <a:pt x="10193" y="25053"/>
                  </a:cubicBezTo>
                  <a:cubicBezTo>
                    <a:pt x="10229" y="25018"/>
                    <a:pt x="10250" y="24969"/>
                    <a:pt x="10250" y="24919"/>
                  </a:cubicBezTo>
                  <a:cubicBezTo>
                    <a:pt x="10193" y="23192"/>
                    <a:pt x="10045" y="21472"/>
                    <a:pt x="9799" y="19766"/>
                  </a:cubicBezTo>
                  <a:lnTo>
                    <a:pt x="9799" y="19766"/>
                  </a:lnTo>
                  <a:cubicBezTo>
                    <a:pt x="9830" y="19782"/>
                    <a:pt x="9866" y="19790"/>
                    <a:pt x="9900" y="19790"/>
                  </a:cubicBezTo>
                  <a:cubicBezTo>
                    <a:pt x="9911" y="19790"/>
                    <a:pt x="9922" y="19789"/>
                    <a:pt x="9933" y="19787"/>
                  </a:cubicBezTo>
                  <a:cubicBezTo>
                    <a:pt x="10144" y="19752"/>
                    <a:pt x="11998" y="19421"/>
                    <a:pt x="12336" y="18603"/>
                  </a:cubicBezTo>
                  <a:cubicBezTo>
                    <a:pt x="12407" y="18434"/>
                    <a:pt x="12442" y="18152"/>
                    <a:pt x="12217" y="17828"/>
                  </a:cubicBezTo>
                  <a:cubicBezTo>
                    <a:pt x="12024" y="17548"/>
                    <a:pt x="11794" y="17471"/>
                    <a:pt x="11621" y="17471"/>
                  </a:cubicBezTo>
                  <a:cubicBezTo>
                    <a:pt x="11597" y="17471"/>
                    <a:pt x="11575" y="17473"/>
                    <a:pt x="11554" y="17475"/>
                  </a:cubicBezTo>
                  <a:cubicBezTo>
                    <a:pt x="10757" y="17539"/>
                    <a:pt x="9947" y="19068"/>
                    <a:pt x="9756" y="19456"/>
                  </a:cubicBezTo>
                  <a:cubicBezTo>
                    <a:pt x="9594" y="18335"/>
                    <a:pt x="9397" y="17236"/>
                    <a:pt x="9178" y="16185"/>
                  </a:cubicBezTo>
                  <a:lnTo>
                    <a:pt x="9207" y="16185"/>
                  </a:lnTo>
                  <a:cubicBezTo>
                    <a:pt x="9418" y="16150"/>
                    <a:pt x="11265" y="15812"/>
                    <a:pt x="11603" y="15001"/>
                  </a:cubicBezTo>
                  <a:cubicBezTo>
                    <a:pt x="11681" y="14825"/>
                    <a:pt x="11709" y="14550"/>
                    <a:pt x="11491" y="14226"/>
                  </a:cubicBezTo>
                  <a:cubicBezTo>
                    <a:pt x="11287" y="13932"/>
                    <a:pt x="11054" y="13864"/>
                    <a:pt x="10881" y="13864"/>
                  </a:cubicBezTo>
                  <a:cubicBezTo>
                    <a:pt x="10862" y="13864"/>
                    <a:pt x="10845" y="13865"/>
                    <a:pt x="10828" y="13866"/>
                  </a:cubicBezTo>
                  <a:cubicBezTo>
                    <a:pt x="10081" y="13922"/>
                    <a:pt x="9319" y="15283"/>
                    <a:pt x="9080" y="15741"/>
                  </a:cubicBezTo>
                  <a:cubicBezTo>
                    <a:pt x="8833" y="14620"/>
                    <a:pt x="8551" y="13542"/>
                    <a:pt x="8234" y="12520"/>
                  </a:cubicBezTo>
                  <a:lnTo>
                    <a:pt x="8234" y="12520"/>
                  </a:lnTo>
                  <a:cubicBezTo>
                    <a:pt x="8256" y="12533"/>
                    <a:pt x="8281" y="12538"/>
                    <a:pt x="8307" y="12538"/>
                  </a:cubicBezTo>
                  <a:cubicBezTo>
                    <a:pt x="8323" y="12538"/>
                    <a:pt x="8338" y="12536"/>
                    <a:pt x="8354" y="12534"/>
                  </a:cubicBezTo>
                  <a:cubicBezTo>
                    <a:pt x="8565" y="12491"/>
                    <a:pt x="10398" y="12068"/>
                    <a:pt x="10701" y="11244"/>
                  </a:cubicBezTo>
                  <a:cubicBezTo>
                    <a:pt x="10764" y="11067"/>
                    <a:pt x="10786" y="10785"/>
                    <a:pt x="10546" y="10475"/>
                  </a:cubicBezTo>
                  <a:cubicBezTo>
                    <a:pt x="10341" y="10204"/>
                    <a:pt x="10116" y="10139"/>
                    <a:pt x="9944" y="10139"/>
                  </a:cubicBezTo>
                  <a:cubicBezTo>
                    <a:pt x="9915" y="10139"/>
                    <a:pt x="9888" y="10141"/>
                    <a:pt x="9862" y="10144"/>
                  </a:cubicBezTo>
                  <a:cubicBezTo>
                    <a:pt x="9044" y="10250"/>
                    <a:pt x="8276" y="11942"/>
                    <a:pt x="8142" y="12238"/>
                  </a:cubicBezTo>
                  <a:cubicBezTo>
                    <a:pt x="7818" y="11201"/>
                    <a:pt x="7437" y="10186"/>
                    <a:pt x="7007" y="9192"/>
                  </a:cubicBezTo>
                  <a:cubicBezTo>
                    <a:pt x="7014" y="9157"/>
                    <a:pt x="7007" y="9129"/>
                    <a:pt x="7000" y="9094"/>
                  </a:cubicBezTo>
                  <a:cubicBezTo>
                    <a:pt x="6986" y="9065"/>
                    <a:pt x="6958" y="9037"/>
                    <a:pt x="6930" y="9016"/>
                  </a:cubicBezTo>
                  <a:lnTo>
                    <a:pt x="6901" y="8953"/>
                  </a:lnTo>
                  <a:cubicBezTo>
                    <a:pt x="6880" y="8896"/>
                    <a:pt x="6852" y="8840"/>
                    <a:pt x="6824" y="8776"/>
                  </a:cubicBezTo>
                  <a:cubicBezTo>
                    <a:pt x="6486" y="8043"/>
                    <a:pt x="6119" y="7324"/>
                    <a:pt x="5710" y="6619"/>
                  </a:cubicBezTo>
                  <a:cubicBezTo>
                    <a:pt x="5724" y="6619"/>
                    <a:pt x="5745" y="6619"/>
                    <a:pt x="5759" y="6612"/>
                  </a:cubicBezTo>
                  <a:cubicBezTo>
                    <a:pt x="5957" y="6542"/>
                    <a:pt x="7726" y="5893"/>
                    <a:pt x="7924" y="5033"/>
                  </a:cubicBezTo>
                  <a:cubicBezTo>
                    <a:pt x="7966" y="4850"/>
                    <a:pt x="7952" y="4575"/>
                    <a:pt x="7677" y="4293"/>
                  </a:cubicBezTo>
                  <a:cubicBezTo>
                    <a:pt x="7480" y="4091"/>
                    <a:pt x="7286" y="4030"/>
                    <a:pt x="7127" y="4030"/>
                  </a:cubicBezTo>
                  <a:cubicBezTo>
                    <a:pt x="7065" y="4030"/>
                    <a:pt x="7008" y="4039"/>
                    <a:pt x="6958" y="4053"/>
                  </a:cubicBezTo>
                  <a:cubicBezTo>
                    <a:pt x="6182" y="4251"/>
                    <a:pt x="5640" y="5921"/>
                    <a:pt x="5527" y="6316"/>
                  </a:cubicBezTo>
                  <a:cubicBezTo>
                    <a:pt x="5040" y="5520"/>
                    <a:pt x="4498" y="4765"/>
                    <a:pt x="3898" y="4053"/>
                  </a:cubicBezTo>
                  <a:cubicBezTo>
                    <a:pt x="4159" y="3962"/>
                    <a:pt x="5851" y="3327"/>
                    <a:pt x="6048" y="2481"/>
                  </a:cubicBezTo>
                  <a:cubicBezTo>
                    <a:pt x="6091" y="2298"/>
                    <a:pt x="6077" y="2016"/>
                    <a:pt x="5802" y="1741"/>
                  </a:cubicBezTo>
                  <a:cubicBezTo>
                    <a:pt x="5605" y="1539"/>
                    <a:pt x="5411" y="1478"/>
                    <a:pt x="5252" y="1478"/>
                  </a:cubicBezTo>
                  <a:cubicBezTo>
                    <a:pt x="5190" y="1478"/>
                    <a:pt x="5133" y="1488"/>
                    <a:pt x="5083" y="1502"/>
                  </a:cubicBezTo>
                  <a:cubicBezTo>
                    <a:pt x="4300" y="1699"/>
                    <a:pt x="3757" y="3384"/>
                    <a:pt x="3645" y="3764"/>
                  </a:cubicBezTo>
                  <a:cubicBezTo>
                    <a:pt x="3320" y="3405"/>
                    <a:pt x="2975" y="3052"/>
                    <a:pt x="2608" y="2728"/>
                  </a:cubicBezTo>
                  <a:cubicBezTo>
                    <a:pt x="2623" y="2686"/>
                    <a:pt x="2623" y="2644"/>
                    <a:pt x="2608" y="2601"/>
                  </a:cubicBezTo>
                  <a:cubicBezTo>
                    <a:pt x="2559" y="2249"/>
                    <a:pt x="2242" y="479"/>
                    <a:pt x="1389" y="85"/>
                  </a:cubicBezTo>
                  <a:lnTo>
                    <a:pt x="1368" y="71"/>
                  </a:lnTo>
                  <a:cubicBezTo>
                    <a:pt x="1273" y="33"/>
                    <a:pt x="1156" y="1"/>
                    <a:pt x="1020" y="1"/>
                  </a:cubicBezTo>
                  <a:close/>
                </a:path>
              </a:pathLst>
            </a:custGeom>
            <a:solidFill>
              <a:srgbClr val="C9272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a:off x="9863750" y="3248950"/>
              <a:ext cx="27400" cy="44650"/>
            </a:xfrm>
            <a:custGeom>
              <a:rect b="b" l="l" r="r" t="t"/>
              <a:pathLst>
                <a:path extrusionOk="0" h="1786" w="1096">
                  <a:moveTo>
                    <a:pt x="429" y="0"/>
                  </a:moveTo>
                  <a:lnTo>
                    <a:pt x="0" y="881"/>
                  </a:lnTo>
                  <a:lnTo>
                    <a:pt x="429" y="1786"/>
                  </a:lnTo>
                  <a:lnTo>
                    <a:pt x="310" y="952"/>
                  </a:lnTo>
                  <a:lnTo>
                    <a:pt x="1096" y="524"/>
                  </a:lnTo>
                  <a:close/>
                </a:path>
              </a:pathLst>
            </a:custGeom>
            <a:solidFill>
              <a:schemeClr val="lt1"/>
            </a:solidFill>
            <a:ln>
              <a:noFill/>
            </a:ln>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6" name="Shape 36"/>
        <p:cNvGrpSpPr/>
        <p:nvPr/>
      </p:nvGrpSpPr>
      <p:grpSpPr>
        <a:xfrm>
          <a:off x="0" y="0"/>
          <a:ext cx="0" cy="0"/>
          <a:chOff x="0" y="0"/>
          <a:chExt cx="0" cy="0"/>
        </a:xfrm>
      </p:grpSpPr>
      <p:grpSp>
        <p:nvGrpSpPr>
          <p:cNvPr id="37" name="Google Shape;37;p6"/>
          <p:cNvGrpSpPr/>
          <p:nvPr/>
        </p:nvGrpSpPr>
        <p:grpSpPr>
          <a:xfrm rot="10800000">
            <a:off x="7534651" y="4278151"/>
            <a:ext cx="1609350" cy="603650"/>
            <a:chOff x="4072400" y="286775"/>
            <a:chExt cx="1609350" cy="603650"/>
          </a:xfrm>
        </p:grpSpPr>
        <p:sp>
          <p:nvSpPr>
            <p:cNvPr id="38" name="Google Shape;38;p6"/>
            <p:cNvSpPr/>
            <p:nvPr/>
          </p:nvSpPr>
          <p:spPr>
            <a:xfrm>
              <a:off x="4072400" y="286775"/>
              <a:ext cx="1574787" cy="585647"/>
            </a:xfrm>
            <a:custGeom>
              <a:rect b="b" l="l" r="r" t="t"/>
              <a:pathLst>
                <a:path extrusionOk="0" h="11703" w="31469">
                  <a:moveTo>
                    <a:pt x="7000" y="1"/>
                  </a:moveTo>
                  <a:lnTo>
                    <a:pt x="0" y="4054"/>
                  </a:lnTo>
                  <a:lnTo>
                    <a:pt x="29" y="4104"/>
                  </a:lnTo>
                  <a:lnTo>
                    <a:pt x="7000" y="57"/>
                  </a:lnTo>
                  <a:lnTo>
                    <a:pt x="19337" y="7184"/>
                  </a:lnTo>
                  <a:lnTo>
                    <a:pt x="19351" y="7191"/>
                  </a:lnTo>
                  <a:lnTo>
                    <a:pt x="21339" y="5873"/>
                  </a:lnTo>
                  <a:lnTo>
                    <a:pt x="31440" y="11703"/>
                  </a:lnTo>
                  <a:lnTo>
                    <a:pt x="31468" y="11660"/>
                  </a:lnTo>
                  <a:lnTo>
                    <a:pt x="21353" y="5817"/>
                  </a:lnTo>
                  <a:lnTo>
                    <a:pt x="21339" y="5809"/>
                  </a:lnTo>
                  <a:lnTo>
                    <a:pt x="19344" y="7128"/>
                  </a:lnTo>
                  <a:lnTo>
                    <a:pt x="7007" y="8"/>
                  </a:lnTo>
                  <a:lnTo>
                    <a:pt x="7000" y="1"/>
                  </a:lnTo>
                  <a:close/>
                </a:path>
              </a:pathLst>
            </a:custGeom>
            <a:solidFill>
              <a:srgbClr val="F4EEE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
            <p:cNvSpPr/>
            <p:nvPr/>
          </p:nvSpPr>
          <p:spPr>
            <a:xfrm>
              <a:off x="5612892" y="853695"/>
              <a:ext cx="67057" cy="35280"/>
            </a:xfrm>
            <a:custGeom>
              <a:rect b="b" l="l" r="r" t="t"/>
              <a:pathLst>
                <a:path extrusionOk="0" h="705" w="1340">
                  <a:moveTo>
                    <a:pt x="670" y="0"/>
                  </a:moveTo>
                  <a:cubicBezTo>
                    <a:pt x="522" y="0"/>
                    <a:pt x="374" y="35"/>
                    <a:pt x="240" y="106"/>
                  </a:cubicBezTo>
                  <a:cubicBezTo>
                    <a:pt x="1" y="240"/>
                    <a:pt x="1" y="465"/>
                    <a:pt x="240" y="599"/>
                  </a:cubicBezTo>
                  <a:cubicBezTo>
                    <a:pt x="374" y="670"/>
                    <a:pt x="522" y="705"/>
                    <a:pt x="670" y="705"/>
                  </a:cubicBezTo>
                  <a:cubicBezTo>
                    <a:pt x="818" y="705"/>
                    <a:pt x="966" y="670"/>
                    <a:pt x="1100" y="599"/>
                  </a:cubicBezTo>
                  <a:cubicBezTo>
                    <a:pt x="1340" y="465"/>
                    <a:pt x="1340" y="240"/>
                    <a:pt x="1100" y="106"/>
                  </a:cubicBezTo>
                  <a:cubicBezTo>
                    <a:pt x="966" y="35"/>
                    <a:pt x="818" y="0"/>
                    <a:pt x="670" y="0"/>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
            <p:cNvSpPr/>
            <p:nvPr/>
          </p:nvSpPr>
          <p:spPr>
            <a:xfrm>
              <a:off x="5611841" y="852343"/>
              <a:ext cx="69909" cy="38082"/>
            </a:xfrm>
            <a:custGeom>
              <a:rect b="b" l="l" r="r" t="t"/>
              <a:pathLst>
                <a:path extrusionOk="0" h="761" w="1397">
                  <a:moveTo>
                    <a:pt x="728" y="54"/>
                  </a:moveTo>
                  <a:cubicBezTo>
                    <a:pt x="863" y="54"/>
                    <a:pt x="992" y="89"/>
                    <a:pt x="1114" y="154"/>
                  </a:cubicBezTo>
                  <a:cubicBezTo>
                    <a:pt x="1333" y="224"/>
                    <a:pt x="1333" y="535"/>
                    <a:pt x="1114" y="605"/>
                  </a:cubicBezTo>
                  <a:cubicBezTo>
                    <a:pt x="980" y="672"/>
                    <a:pt x="836" y="706"/>
                    <a:pt x="692" y="706"/>
                  </a:cubicBezTo>
                  <a:cubicBezTo>
                    <a:pt x="549" y="706"/>
                    <a:pt x="406" y="672"/>
                    <a:pt x="275" y="605"/>
                  </a:cubicBezTo>
                  <a:cubicBezTo>
                    <a:pt x="57" y="535"/>
                    <a:pt x="57" y="224"/>
                    <a:pt x="275" y="154"/>
                  </a:cubicBezTo>
                  <a:cubicBezTo>
                    <a:pt x="392" y="89"/>
                    <a:pt x="526" y="54"/>
                    <a:pt x="656" y="54"/>
                  </a:cubicBezTo>
                  <a:cubicBezTo>
                    <a:pt x="668" y="54"/>
                    <a:pt x="679" y="55"/>
                    <a:pt x="691" y="55"/>
                  </a:cubicBezTo>
                  <a:cubicBezTo>
                    <a:pt x="704" y="55"/>
                    <a:pt x="716" y="54"/>
                    <a:pt x="728" y="54"/>
                  </a:cubicBezTo>
                  <a:close/>
                  <a:moveTo>
                    <a:pt x="696" y="1"/>
                  </a:moveTo>
                  <a:cubicBezTo>
                    <a:pt x="543" y="1"/>
                    <a:pt x="392" y="38"/>
                    <a:pt x="254" y="112"/>
                  </a:cubicBezTo>
                  <a:cubicBezTo>
                    <a:pt x="0" y="203"/>
                    <a:pt x="0" y="563"/>
                    <a:pt x="254" y="654"/>
                  </a:cubicBezTo>
                  <a:cubicBezTo>
                    <a:pt x="388" y="725"/>
                    <a:pt x="536" y="760"/>
                    <a:pt x="691" y="760"/>
                  </a:cubicBezTo>
                  <a:cubicBezTo>
                    <a:pt x="846" y="760"/>
                    <a:pt x="1001" y="725"/>
                    <a:pt x="1142" y="654"/>
                  </a:cubicBezTo>
                  <a:cubicBezTo>
                    <a:pt x="1396" y="563"/>
                    <a:pt x="1396" y="196"/>
                    <a:pt x="1142" y="112"/>
                  </a:cubicBezTo>
                  <a:cubicBezTo>
                    <a:pt x="1001" y="38"/>
                    <a:pt x="848" y="1"/>
                    <a:pt x="696" y="1"/>
                  </a:cubicBezTo>
                  <a:close/>
                </a:path>
              </a:pathLst>
            </a:custGeom>
            <a:solidFill>
              <a:srgbClr val="F4EEE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 name="Google Shape;41;p6"/>
          <p:cNvGrpSpPr/>
          <p:nvPr/>
        </p:nvGrpSpPr>
        <p:grpSpPr>
          <a:xfrm>
            <a:off x="8381989" y="94595"/>
            <a:ext cx="137710" cy="1548108"/>
            <a:chOff x="1858375" y="175625"/>
            <a:chExt cx="484553" cy="5445333"/>
          </a:xfrm>
        </p:grpSpPr>
        <p:sp>
          <p:nvSpPr>
            <p:cNvPr id="42" name="Google Shape;42;p6"/>
            <p:cNvSpPr/>
            <p:nvPr/>
          </p:nvSpPr>
          <p:spPr>
            <a:xfrm>
              <a:off x="1889513" y="184062"/>
              <a:ext cx="306160" cy="113503"/>
            </a:xfrm>
            <a:custGeom>
              <a:rect b="b" l="l" r="r" t="t"/>
              <a:pathLst>
                <a:path extrusionOk="0" h="565" w="1524">
                  <a:moveTo>
                    <a:pt x="1523" y="1"/>
                  </a:moveTo>
                  <a:lnTo>
                    <a:pt x="832" y="78"/>
                  </a:lnTo>
                  <a:lnTo>
                    <a:pt x="0" y="565"/>
                  </a:lnTo>
                  <a:lnTo>
                    <a:pt x="691" y="487"/>
                  </a:lnTo>
                  <a:lnTo>
                    <a:pt x="152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6"/>
            <p:cNvSpPr/>
            <p:nvPr/>
          </p:nvSpPr>
          <p:spPr>
            <a:xfrm>
              <a:off x="1865406" y="175625"/>
              <a:ext cx="355781" cy="130378"/>
            </a:xfrm>
            <a:custGeom>
              <a:rect b="b" l="l" r="r" t="t"/>
              <a:pathLst>
                <a:path extrusionOk="0" h="649" w="1771">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
            <p:cNvSpPr/>
            <p:nvPr/>
          </p:nvSpPr>
          <p:spPr>
            <a:xfrm>
              <a:off x="2028329" y="184062"/>
              <a:ext cx="252321" cy="146047"/>
            </a:xfrm>
            <a:custGeom>
              <a:rect b="b" l="l" r="r" t="t"/>
              <a:pathLst>
                <a:path extrusionOk="0" h="727" w="1256">
                  <a:moveTo>
                    <a:pt x="832" y="1"/>
                  </a:moveTo>
                  <a:lnTo>
                    <a:pt x="0" y="487"/>
                  </a:lnTo>
                  <a:lnTo>
                    <a:pt x="423" y="727"/>
                  </a:lnTo>
                  <a:lnTo>
                    <a:pt x="1255" y="247"/>
                  </a:lnTo>
                  <a:lnTo>
                    <a:pt x="83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6"/>
            <p:cNvSpPr/>
            <p:nvPr/>
          </p:nvSpPr>
          <p:spPr>
            <a:xfrm>
              <a:off x="2016878" y="178437"/>
              <a:ext cx="273616" cy="158904"/>
            </a:xfrm>
            <a:custGeom>
              <a:rect b="b" l="l" r="r" t="t"/>
              <a:pathLst>
                <a:path extrusionOk="0" h="791" w="1362">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 name="Google Shape;46;p6"/>
            <p:cNvGrpSpPr/>
            <p:nvPr/>
          </p:nvGrpSpPr>
          <p:grpSpPr>
            <a:xfrm>
              <a:off x="1858375" y="223839"/>
              <a:ext cx="484553" cy="5397119"/>
              <a:chOff x="1858375" y="223839"/>
              <a:chExt cx="484553" cy="5397119"/>
            </a:xfrm>
          </p:grpSpPr>
          <p:sp>
            <p:nvSpPr>
              <p:cNvPr id="47" name="Google Shape;47;p6"/>
              <p:cNvSpPr/>
              <p:nvPr/>
            </p:nvSpPr>
            <p:spPr>
              <a:xfrm>
                <a:off x="1917839" y="848208"/>
                <a:ext cx="425089" cy="621955"/>
              </a:xfrm>
              <a:custGeom>
                <a:rect b="b" l="l" r="r" t="t"/>
                <a:pathLst>
                  <a:path extrusionOk="0" h="3096" w="2116">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6"/>
              <p:cNvSpPr/>
              <p:nvPr/>
            </p:nvSpPr>
            <p:spPr>
              <a:xfrm>
                <a:off x="1912214" y="842583"/>
                <a:ext cx="427901" cy="634612"/>
              </a:xfrm>
              <a:custGeom>
                <a:rect b="b" l="l" r="r" t="t"/>
                <a:pathLst>
                  <a:path extrusionOk="0" h="3159" w="213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6"/>
              <p:cNvSpPr/>
              <p:nvPr/>
            </p:nvSpPr>
            <p:spPr>
              <a:xfrm>
                <a:off x="1864000" y="943631"/>
                <a:ext cx="310379" cy="537180"/>
              </a:xfrm>
              <a:custGeom>
                <a:rect b="b" l="l" r="r" t="t"/>
                <a:pathLst>
                  <a:path extrusionOk="0" h="2674" w="1545">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6"/>
              <p:cNvSpPr/>
              <p:nvPr/>
            </p:nvSpPr>
            <p:spPr>
              <a:xfrm>
                <a:off x="1858375" y="938408"/>
                <a:ext cx="321629" cy="547425"/>
              </a:xfrm>
              <a:custGeom>
                <a:rect b="b" l="l" r="r" t="t"/>
                <a:pathLst>
                  <a:path extrusionOk="0" h="2725" w="1601">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6"/>
              <p:cNvSpPr/>
              <p:nvPr/>
            </p:nvSpPr>
            <p:spPr>
              <a:xfrm>
                <a:off x="2111900" y="233683"/>
                <a:ext cx="168750" cy="568117"/>
              </a:xfrm>
              <a:custGeom>
                <a:rect b="b" l="l" r="r" t="t"/>
                <a:pathLst>
                  <a:path extrusionOk="0" h="2828" w="840">
                    <a:moveTo>
                      <a:pt x="839" y="0"/>
                    </a:moveTo>
                    <a:lnTo>
                      <a:pt x="7" y="480"/>
                    </a:lnTo>
                    <a:lnTo>
                      <a:pt x="0" y="2827"/>
                    </a:lnTo>
                    <a:lnTo>
                      <a:pt x="832" y="2341"/>
                    </a:lnTo>
                    <a:lnTo>
                      <a:pt x="83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6"/>
              <p:cNvSpPr/>
              <p:nvPr/>
            </p:nvSpPr>
            <p:spPr>
              <a:xfrm>
                <a:off x="2106275" y="223839"/>
                <a:ext cx="180000" cy="587804"/>
              </a:xfrm>
              <a:custGeom>
                <a:rect b="b" l="l" r="r" t="t"/>
                <a:pathLst>
                  <a:path extrusionOk="0" h="2926" w="896">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6"/>
              <p:cNvSpPr/>
              <p:nvPr/>
            </p:nvSpPr>
            <p:spPr>
              <a:xfrm>
                <a:off x="1889513" y="281896"/>
                <a:ext cx="223995" cy="519903"/>
              </a:xfrm>
              <a:custGeom>
                <a:rect b="b" l="l" r="r" t="t"/>
                <a:pathLst>
                  <a:path extrusionOk="0" h="2588" w="1115">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6"/>
              <p:cNvSpPr/>
              <p:nvPr/>
            </p:nvSpPr>
            <p:spPr>
              <a:xfrm>
                <a:off x="1881076" y="274664"/>
                <a:ext cx="236651" cy="536979"/>
              </a:xfrm>
              <a:custGeom>
                <a:rect b="b" l="l" r="r" t="t"/>
                <a:pathLst>
                  <a:path extrusionOk="0" h="2673" w="1178">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6"/>
              <p:cNvSpPr/>
              <p:nvPr/>
            </p:nvSpPr>
            <p:spPr>
              <a:xfrm>
                <a:off x="1917839" y="2226583"/>
                <a:ext cx="425089" cy="621955"/>
              </a:xfrm>
              <a:custGeom>
                <a:rect b="b" l="l" r="r" t="t"/>
                <a:pathLst>
                  <a:path extrusionOk="0" h="3096" w="2116">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6"/>
              <p:cNvSpPr/>
              <p:nvPr/>
            </p:nvSpPr>
            <p:spPr>
              <a:xfrm>
                <a:off x="1912214" y="2220958"/>
                <a:ext cx="427901" cy="634612"/>
              </a:xfrm>
              <a:custGeom>
                <a:rect b="b" l="l" r="r" t="t"/>
                <a:pathLst>
                  <a:path extrusionOk="0" h="3159" w="213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6"/>
              <p:cNvSpPr/>
              <p:nvPr/>
            </p:nvSpPr>
            <p:spPr>
              <a:xfrm>
                <a:off x="1864000" y="2322006"/>
                <a:ext cx="310379" cy="537180"/>
              </a:xfrm>
              <a:custGeom>
                <a:rect b="b" l="l" r="r" t="t"/>
                <a:pathLst>
                  <a:path extrusionOk="0" h="2674" w="1545">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6"/>
              <p:cNvSpPr/>
              <p:nvPr/>
            </p:nvSpPr>
            <p:spPr>
              <a:xfrm>
                <a:off x="1858375" y="2316783"/>
                <a:ext cx="321629" cy="547425"/>
              </a:xfrm>
              <a:custGeom>
                <a:rect b="b" l="l" r="r" t="t"/>
                <a:pathLst>
                  <a:path extrusionOk="0" h="2725" w="1601">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6"/>
              <p:cNvSpPr/>
              <p:nvPr/>
            </p:nvSpPr>
            <p:spPr>
              <a:xfrm>
                <a:off x="1889513" y="1562437"/>
                <a:ext cx="306160" cy="113503"/>
              </a:xfrm>
              <a:custGeom>
                <a:rect b="b" l="l" r="r" t="t"/>
                <a:pathLst>
                  <a:path extrusionOk="0" h="565" w="1524">
                    <a:moveTo>
                      <a:pt x="1523" y="1"/>
                    </a:moveTo>
                    <a:lnTo>
                      <a:pt x="832" y="78"/>
                    </a:lnTo>
                    <a:lnTo>
                      <a:pt x="0" y="565"/>
                    </a:lnTo>
                    <a:lnTo>
                      <a:pt x="691" y="487"/>
                    </a:lnTo>
                    <a:lnTo>
                      <a:pt x="152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6"/>
              <p:cNvSpPr/>
              <p:nvPr/>
            </p:nvSpPr>
            <p:spPr>
              <a:xfrm>
                <a:off x="1865406" y="1554000"/>
                <a:ext cx="355781" cy="130378"/>
              </a:xfrm>
              <a:custGeom>
                <a:rect b="b" l="l" r="r" t="t"/>
                <a:pathLst>
                  <a:path extrusionOk="0" h="649" w="1771">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6"/>
              <p:cNvSpPr/>
              <p:nvPr/>
            </p:nvSpPr>
            <p:spPr>
              <a:xfrm>
                <a:off x="2111900" y="1612058"/>
                <a:ext cx="168750" cy="568117"/>
              </a:xfrm>
              <a:custGeom>
                <a:rect b="b" l="l" r="r" t="t"/>
                <a:pathLst>
                  <a:path extrusionOk="0" h="2828" w="840">
                    <a:moveTo>
                      <a:pt x="839" y="0"/>
                    </a:moveTo>
                    <a:lnTo>
                      <a:pt x="7" y="480"/>
                    </a:lnTo>
                    <a:lnTo>
                      <a:pt x="0" y="2827"/>
                    </a:lnTo>
                    <a:lnTo>
                      <a:pt x="832" y="2341"/>
                    </a:lnTo>
                    <a:lnTo>
                      <a:pt x="83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
              <p:cNvSpPr/>
              <p:nvPr/>
            </p:nvSpPr>
            <p:spPr>
              <a:xfrm>
                <a:off x="2106275" y="1602214"/>
                <a:ext cx="180000" cy="587804"/>
              </a:xfrm>
              <a:custGeom>
                <a:rect b="b" l="l" r="r" t="t"/>
                <a:pathLst>
                  <a:path extrusionOk="0" h="2926" w="896">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6"/>
              <p:cNvSpPr/>
              <p:nvPr/>
            </p:nvSpPr>
            <p:spPr>
              <a:xfrm>
                <a:off x="2028329" y="1562437"/>
                <a:ext cx="252321" cy="146047"/>
              </a:xfrm>
              <a:custGeom>
                <a:rect b="b" l="l" r="r" t="t"/>
                <a:pathLst>
                  <a:path extrusionOk="0" h="727" w="1256">
                    <a:moveTo>
                      <a:pt x="832" y="1"/>
                    </a:moveTo>
                    <a:lnTo>
                      <a:pt x="0" y="487"/>
                    </a:lnTo>
                    <a:lnTo>
                      <a:pt x="423" y="727"/>
                    </a:lnTo>
                    <a:lnTo>
                      <a:pt x="1255" y="247"/>
                    </a:lnTo>
                    <a:lnTo>
                      <a:pt x="83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6"/>
              <p:cNvSpPr/>
              <p:nvPr/>
            </p:nvSpPr>
            <p:spPr>
              <a:xfrm>
                <a:off x="2016878" y="1556812"/>
                <a:ext cx="273616" cy="158904"/>
              </a:xfrm>
              <a:custGeom>
                <a:rect b="b" l="l" r="r" t="t"/>
                <a:pathLst>
                  <a:path extrusionOk="0" h="791" w="1362">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6"/>
              <p:cNvSpPr/>
              <p:nvPr/>
            </p:nvSpPr>
            <p:spPr>
              <a:xfrm>
                <a:off x="1889513" y="1660271"/>
                <a:ext cx="223995" cy="519903"/>
              </a:xfrm>
              <a:custGeom>
                <a:rect b="b" l="l" r="r" t="t"/>
                <a:pathLst>
                  <a:path extrusionOk="0" h="2588" w="1115">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6"/>
              <p:cNvSpPr/>
              <p:nvPr/>
            </p:nvSpPr>
            <p:spPr>
              <a:xfrm>
                <a:off x="1881076" y="1653039"/>
                <a:ext cx="236651" cy="536979"/>
              </a:xfrm>
              <a:custGeom>
                <a:rect b="b" l="l" r="r" t="t"/>
                <a:pathLst>
                  <a:path extrusionOk="0" h="2673" w="1178">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
              <p:cNvSpPr/>
              <p:nvPr/>
            </p:nvSpPr>
            <p:spPr>
              <a:xfrm>
                <a:off x="1917839" y="3604958"/>
                <a:ext cx="425089" cy="621955"/>
              </a:xfrm>
              <a:custGeom>
                <a:rect b="b" l="l" r="r" t="t"/>
                <a:pathLst>
                  <a:path extrusionOk="0" h="3096" w="2116">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
              <p:cNvSpPr/>
              <p:nvPr/>
            </p:nvSpPr>
            <p:spPr>
              <a:xfrm>
                <a:off x="1912214" y="3599333"/>
                <a:ext cx="427901" cy="634612"/>
              </a:xfrm>
              <a:custGeom>
                <a:rect b="b" l="l" r="r" t="t"/>
                <a:pathLst>
                  <a:path extrusionOk="0" h="3159" w="213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6"/>
              <p:cNvSpPr/>
              <p:nvPr/>
            </p:nvSpPr>
            <p:spPr>
              <a:xfrm>
                <a:off x="1864000" y="3700381"/>
                <a:ext cx="310379" cy="537180"/>
              </a:xfrm>
              <a:custGeom>
                <a:rect b="b" l="l" r="r" t="t"/>
                <a:pathLst>
                  <a:path extrusionOk="0" h="2674" w="1545">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6"/>
              <p:cNvSpPr/>
              <p:nvPr/>
            </p:nvSpPr>
            <p:spPr>
              <a:xfrm>
                <a:off x="1858375" y="3695158"/>
                <a:ext cx="321629" cy="547425"/>
              </a:xfrm>
              <a:custGeom>
                <a:rect b="b" l="l" r="r" t="t"/>
                <a:pathLst>
                  <a:path extrusionOk="0" h="2725" w="1601">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6"/>
              <p:cNvSpPr/>
              <p:nvPr/>
            </p:nvSpPr>
            <p:spPr>
              <a:xfrm>
                <a:off x="1889513" y="2940812"/>
                <a:ext cx="306160" cy="113503"/>
              </a:xfrm>
              <a:custGeom>
                <a:rect b="b" l="l" r="r" t="t"/>
                <a:pathLst>
                  <a:path extrusionOk="0" h="565" w="1524">
                    <a:moveTo>
                      <a:pt x="1523" y="1"/>
                    </a:moveTo>
                    <a:lnTo>
                      <a:pt x="832" y="78"/>
                    </a:lnTo>
                    <a:lnTo>
                      <a:pt x="0" y="565"/>
                    </a:lnTo>
                    <a:lnTo>
                      <a:pt x="691" y="487"/>
                    </a:lnTo>
                    <a:lnTo>
                      <a:pt x="152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
              <p:cNvSpPr/>
              <p:nvPr/>
            </p:nvSpPr>
            <p:spPr>
              <a:xfrm>
                <a:off x="1865406" y="2932375"/>
                <a:ext cx="355781" cy="130378"/>
              </a:xfrm>
              <a:custGeom>
                <a:rect b="b" l="l" r="r" t="t"/>
                <a:pathLst>
                  <a:path extrusionOk="0" h="649" w="1771">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6"/>
              <p:cNvSpPr/>
              <p:nvPr/>
            </p:nvSpPr>
            <p:spPr>
              <a:xfrm>
                <a:off x="2111900" y="2990433"/>
                <a:ext cx="168750" cy="568117"/>
              </a:xfrm>
              <a:custGeom>
                <a:rect b="b" l="l" r="r" t="t"/>
                <a:pathLst>
                  <a:path extrusionOk="0" h="2828" w="840">
                    <a:moveTo>
                      <a:pt x="839" y="0"/>
                    </a:moveTo>
                    <a:lnTo>
                      <a:pt x="7" y="480"/>
                    </a:lnTo>
                    <a:lnTo>
                      <a:pt x="0" y="2827"/>
                    </a:lnTo>
                    <a:lnTo>
                      <a:pt x="832" y="2341"/>
                    </a:lnTo>
                    <a:lnTo>
                      <a:pt x="83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6"/>
              <p:cNvSpPr/>
              <p:nvPr/>
            </p:nvSpPr>
            <p:spPr>
              <a:xfrm>
                <a:off x="2106275" y="2980589"/>
                <a:ext cx="180000" cy="587804"/>
              </a:xfrm>
              <a:custGeom>
                <a:rect b="b" l="l" r="r" t="t"/>
                <a:pathLst>
                  <a:path extrusionOk="0" h="2926" w="896">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6"/>
              <p:cNvSpPr/>
              <p:nvPr/>
            </p:nvSpPr>
            <p:spPr>
              <a:xfrm>
                <a:off x="2028329" y="2940812"/>
                <a:ext cx="252321" cy="146047"/>
              </a:xfrm>
              <a:custGeom>
                <a:rect b="b" l="l" r="r" t="t"/>
                <a:pathLst>
                  <a:path extrusionOk="0" h="727" w="1256">
                    <a:moveTo>
                      <a:pt x="832" y="1"/>
                    </a:moveTo>
                    <a:lnTo>
                      <a:pt x="0" y="487"/>
                    </a:lnTo>
                    <a:lnTo>
                      <a:pt x="423" y="727"/>
                    </a:lnTo>
                    <a:lnTo>
                      <a:pt x="1255" y="247"/>
                    </a:lnTo>
                    <a:lnTo>
                      <a:pt x="83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
              <p:cNvSpPr/>
              <p:nvPr/>
            </p:nvSpPr>
            <p:spPr>
              <a:xfrm>
                <a:off x="2016878" y="2935187"/>
                <a:ext cx="273616" cy="158904"/>
              </a:xfrm>
              <a:custGeom>
                <a:rect b="b" l="l" r="r" t="t"/>
                <a:pathLst>
                  <a:path extrusionOk="0" h="791" w="1362">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6"/>
              <p:cNvSpPr/>
              <p:nvPr/>
            </p:nvSpPr>
            <p:spPr>
              <a:xfrm>
                <a:off x="1889513" y="3038646"/>
                <a:ext cx="223995" cy="519903"/>
              </a:xfrm>
              <a:custGeom>
                <a:rect b="b" l="l" r="r" t="t"/>
                <a:pathLst>
                  <a:path extrusionOk="0" h="2588" w="1115">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6"/>
              <p:cNvSpPr/>
              <p:nvPr/>
            </p:nvSpPr>
            <p:spPr>
              <a:xfrm>
                <a:off x="1881076" y="3031414"/>
                <a:ext cx="236651" cy="536979"/>
              </a:xfrm>
              <a:custGeom>
                <a:rect b="b" l="l" r="r" t="t"/>
                <a:pathLst>
                  <a:path extrusionOk="0" h="2673" w="1178">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
              <p:cNvSpPr/>
              <p:nvPr/>
            </p:nvSpPr>
            <p:spPr>
              <a:xfrm>
                <a:off x="1917839" y="4983333"/>
                <a:ext cx="425089" cy="621955"/>
              </a:xfrm>
              <a:custGeom>
                <a:rect b="b" l="l" r="r" t="t"/>
                <a:pathLst>
                  <a:path extrusionOk="0" h="3096" w="2116">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6"/>
              <p:cNvSpPr/>
              <p:nvPr/>
            </p:nvSpPr>
            <p:spPr>
              <a:xfrm>
                <a:off x="1912214" y="4977708"/>
                <a:ext cx="427901" cy="634612"/>
              </a:xfrm>
              <a:custGeom>
                <a:rect b="b" l="l" r="r" t="t"/>
                <a:pathLst>
                  <a:path extrusionOk="0" h="3159" w="213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6"/>
              <p:cNvSpPr/>
              <p:nvPr/>
            </p:nvSpPr>
            <p:spPr>
              <a:xfrm>
                <a:off x="1864000" y="5078756"/>
                <a:ext cx="310379" cy="537180"/>
              </a:xfrm>
              <a:custGeom>
                <a:rect b="b" l="l" r="r" t="t"/>
                <a:pathLst>
                  <a:path extrusionOk="0" h="2674" w="1545">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6"/>
              <p:cNvSpPr/>
              <p:nvPr/>
            </p:nvSpPr>
            <p:spPr>
              <a:xfrm>
                <a:off x="1858375" y="5073533"/>
                <a:ext cx="321629" cy="547425"/>
              </a:xfrm>
              <a:custGeom>
                <a:rect b="b" l="l" r="r" t="t"/>
                <a:pathLst>
                  <a:path extrusionOk="0" h="2725" w="1601">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6"/>
              <p:cNvSpPr/>
              <p:nvPr/>
            </p:nvSpPr>
            <p:spPr>
              <a:xfrm>
                <a:off x="1889513" y="4319187"/>
                <a:ext cx="306160" cy="113503"/>
              </a:xfrm>
              <a:custGeom>
                <a:rect b="b" l="l" r="r" t="t"/>
                <a:pathLst>
                  <a:path extrusionOk="0" h="565" w="1524">
                    <a:moveTo>
                      <a:pt x="1523" y="1"/>
                    </a:moveTo>
                    <a:lnTo>
                      <a:pt x="832" y="78"/>
                    </a:lnTo>
                    <a:lnTo>
                      <a:pt x="0" y="565"/>
                    </a:lnTo>
                    <a:lnTo>
                      <a:pt x="691" y="487"/>
                    </a:lnTo>
                    <a:lnTo>
                      <a:pt x="152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6"/>
              <p:cNvSpPr/>
              <p:nvPr/>
            </p:nvSpPr>
            <p:spPr>
              <a:xfrm>
                <a:off x="1865406" y="4310750"/>
                <a:ext cx="355781" cy="130378"/>
              </a:xfrm>
              <a:custGeom>
                <a:rect b="b" l="l" r="r" t="t"/>
                <a:pathLst>
                  <a:path extrusionOk="0" h="649" w="1771">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6"/>
              <p:cNvSpPr/>
              <p:nvPr/>
            </p:nvSpPr>
            <p:spPr>
              <a:xfrm>
                <a:off x="2111900" y="4368808"/>
                <a:ext cx="168750" cy="568117"/>
              </a:xfrm>
              <a:custGeom>
                <a:rect b="b" l="l" r="r" t="t"/>
                <a:pathLst>
                  <a:path extrusionOk="0" h="2828" w="840">
                    <a:moveTo>
                      <a:pt x="839" y="0"/>
                    </a:moveTo>
                    <a:lnTo>
                      <a:pt x="7" y="480"/>
                    </a:lnTo>
                    <a:lnTo>
                      <a:pt x="0" y="2827"/>
                    </a:lnTo>
                    <a:lnTo>
                      <a:pt x="832" y="2341"/>
                    </a:lnTo>
                    <a:lnTo>
                      <a:pt x="83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6"/>
              <p:cNvSpPr/>
              <p:nvPr/>
            </p:nvSpPr>
            <p:spPr>
              <a:xfrm>
                <a:off x="2106275" y="4358964"/>
                <a:ext cx="180000" cy="587804"/>
              </a:xfrm>
              <a:custGeom>
                <a:rect b="b" l="l" r="r" t="t"/>
                <a:pathLst>
                  <a:path extrusionOk="0" h="2926" w="896">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6"/>
              <p:cNvSpPr/>
              <p:nvPr/>
            </p:nvSpPr>
            <p:spPr>
              <a:xfrm>
                <a:off x="2028329" y="4319187"/>
                <a:ext cx="252321" cy="146047"/>
              </a:xfrm>
              <a:custGeom>
                <a:rect b="b" l="l" r="r" t="t"/>
                <a:pathLst>
                  <a:path extrusionOk="0" h="727" w="1256">
                    <a:moveTo>
                      <a:pt x="832" y="1"/>
                    </a:moveTo>
                    <a:lnTo>
                      <a:pt x="0" y="487"/>
                    </a:lnTo>
                    <a:lnTo>
                      <a:pt x="423" y="727"/>
                    </a:lnTo>
                    <a:lnTo>
                      <a:pt x="1255" y="247"/>
                    </a:lnTo>
                    <a:lnTo>
                      <a:pt x="83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6"/>
              <p:cNvSpPr/>
              <p:nvPr/>
            </p:nvSpPr>
            <p:spPr>
              <a:xfrm>
                <a:off x="2016878" y="4313562"/>
                <a:ext cx="273616" cy="158904"/>
              </a:xfrm>
              <a:custGeom>
                <a:rect b="b" l="l" r="r" t="t"/>
                <a:pathLst>
                  <a:path extrusionOk="0" h="791" w="1362">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6"/>
              <p:cNvSpPr/>
              <p:nvPr/>
            </p:nvSpPr>
            <p:spPr>
              <a:xfrm>
                <a:off x="1889513" y="4417021"/>
                <a:ext cx="223995" cy="519903"/>
              </a:xfrm>
              <a:custGeom>
                <a:rect b="b" l="l" r="r" t="t"/>
                <a:pathLst>
                  <a:path extrusionOk="0" h="2588" w="1115">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6"/>
              <p:cNvSpPr/>
              <p:nvPr/>
            </p:nvSpPr>
            <p:spPr>
              <a:xfrm>
                <a:off x="1881076" y="4409789"/>
                <a:ext cx="236651" cy="536979"/>
              </a:xfrm>
              <a:custGeom>
                <a:rect b="b" l="l" r="r" t="t"/>
                <a:pathLst>
                  <a:path extrusionOk="0" h="2673" w="1178">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1" name="Google Shape;91;p6"/>
          <p:cNvGrpSpPr/>
          <p:nvPr/>
        </p:nvGrpSpPr>
        <p:grpSpPr>
          <a:xfrm>
            <a:off x="8127589" y="-280055"/>
            <a:ext cx="137710" cy="1548108"/>
            <a:chOff x="1858375" y="175625"/>
            <a:chExt cx="484553" cy="5445333"/>
          </a:xfrm>
        </p:grpSpPr>
        <p:sp>
          <p:nvSpPr>
            <p:cNvPr id="92" name="Google Shape;92;p6"/>
            <p:cNvSpPr/>
            <p:nvPr/>
          </p:nvSpPr>
          <p:spPr>
            <a:xfrm>
              <a:off x="1889513" y="184062"/>
              <a:ext cx="306160" cy="113503"/>
            </a:xfrm>
            <a:custGeom>
              <a:rect b="b" l="l" r="r" t="t"/>
              <a:pathLst>
                <a:path extrusionOk="0" h="565" w="1524">
                  <a:moveTo>
                    <a:pt x="1523" y="1"/>
                  </a:moveTo>
                  <a:lnTo>
                    <a:pt x="832" y="78"/>
                  </a:lnTo>
                  <a:lnTo>
                    <a:pt x="0" y="565"/>
                  </a:lnTo>
                  <a:lnTo>
                    <a:pt x="691" y="487"/>
                  </a:lnTo>
                  <a:lnTo>
                    <a:pt x="152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6"/>
            <p:cNvSpPr/>
            <p:nvPr/>
          </p:nvSpPr>
          <p:spPr>
            <a:xfrm>
              <a:off x="1865406" y="175625"/>
              <a:ext cx="355781" cy="130378"/>
            </a:xfrm>
            <a:custGeom>
              <a:rect b="b" l="l" r="r" t="t"/>
              <a:pathLst>
                <a:path extrusionOk="0" h="649" w="1771">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6"/>
            <p:cNvSpPr/>
            <p:nvPr/>
          </p:nvSpPr>
          <p:spPr>
            <a:xfrm>
              <a:off x="2028329" y="184062"/>
              <a:ext cx="252321" cy="146047"/>
            </a:xfrm>
            <a:custGeom>
              <a:rect b="b" l="l" r="r" t="t"/>
              <a:pathLst>
                <a:path extrusionOk="0" h="727" w="1256">
                  <a:moveTo>
                    <a:pt x="832" y="1"/>
                  </a:moveTo>
                  <a:lnTo>
                    <a:pt x="0" y="487"/>
                  </a:lnTo>
                  <a:lnTo>
                    <a:pt x="423" y="727"/>
                  </a:lnTo>
                  <a:lnTo>
                    <a:pt x="1255" y="247"/>
                  </a:lnTo>
                  <a:lnTo>
                    <a:pt x="83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6"/>
            <p:cNvSpPr/>
            <p:nvPr/>
          </p:nvSpPr>
          <p:spPr>
            <a:xfrm>
              <a:off x="2016878" y="178437"/>
              <a:ext cx="273616" cy="158904"/>
            </a:xfrm>
            <a:custGeom>
              <a:rect b="b" l="l" r="r" t="t"/>
              <a:pathLst>
                <a:path extrusionOk="0" h="791" w="1362">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 name="Google Shape;96;p6"/>
            <p:cNvGrpSpPr/>
            <p:nvPr/>
          </p:nvGrpSpPr>
          <p:grpSpPr>
            <a:xfrm>
              <a:off x="1858375" y="223839"/>
              <a:ext cx="484553" cy="5397119"/>
              <a:chOff x="1858375" y="223839"/>
              <a:chExt cx="484553" cy="5397119"/>
            </a:xfrm>
          </p:grpSpPr>
          <p:sp>
            <p:nvSpPr>
              <p:cNvPr id="97" name="Google Shape;97;p6"/>
              <p:cNvSpPr/>
              <p:nvPr/>
            </p:nvSpPr>
            <p:spPr>
              <a:xfrm>
                <a:off x="1917839" y="848208"/>
                <a:ext cx="425089" cy="621955"/>
              </a:xfrm>
              <a:custGeom>
                <a:rect b="b" l="l" r="r" t="t"/>
                <a:pathLst>
                  <a:path extrusionOk="0" h="3096" w="2116">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6"/>
              <p:cNvSpPr/>
              <p:nvPr/>
            </p:nvSpPr>
            <p:spPr>
              <a:xfrm>
                <a:off x="1912214" y="842583"/>
                <a:ext cx="427901" cy="634612"/>
              </a:xfrm>
              <a:custGeom>
                <a:rect b="b" l="l" r="r" t="t"/>
                <a:pathLst>
                  <a:path extrusionOk="0" h="3159" w="213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6"/>
              <p:cNvSpPr/>
              <p:nvPr/>
            </p:nvSpPr>
            <p:spPr>
              <a:xfrm>
                <a:off x="1864000" y="943631"/>
                <a:ext cx="310379" cy="537180"/>
              </a:xfrm>
              <a:custGeom>
                <a:rect b="b" l="l" r="r" t="t"/>
                <a:pathLst>
                  <a:path extrusionOk="0" h="2674" w="1545">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6"/>
              <p:cNvSpPr/>
              <p:nvPr/>
            </p:nvSpPr>
            <p:spPr>
              <a:xfrm>
                <a:off x="1858375" y="938408"/>
                <a:ext cx="321629" cy="547425"/>
              </a:xfrm>
              <a:custGeom>
                <a:rect b="b" l="l" r="r" t="t"/>
                <a:pathLst>
                  <a:path extrusionOk="0" h="2725" w="1601">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6"/>
              <p:cNvSpPr/>
              <p:nvPr/>
            </p:nvSpPr>
            <p:spPr>
              <a:xfrm>
                <a:off x="2111900" y="233683"/>
                <a:ext cx="168750" cy="568117"/>
              </a:xfrm>
              <a:custGeom>
                <a:rect b="b" l="l" r="r" t="t"/>
                <a:pathLst>
                  <a:path extrusionOk="0" h="2828" w="840">
                    <a:moveTo>
                      <a:pt x="839" y="0"/>
                    </a:moveTo>
                    <a:lnTo>
                      <a:pt x="7" y="480"/>
                    </a:lnTo>
                    <a:lnTo>
                      <a:pt x="0" y="2827"/>
                    </a:lnTo>
                    <a:lnTo>
                      <a:pt x="832" y="2341"/>
                    </a:lnTo>
                    <a:lnTo>
                      <a:pt x="83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6"/>
              <p:cNvSpPr/>
              <p:nvPr/>
            </p:nvSpPr>
            <p:spPr>
              <a:xfrm>
                <a:off x="2106275" y="223839"/>
                <a:ext cx="180000" cy="587804"/>
              </a:xfrm>
              <a:custGeom>
                <a:rect b="b" l="l" r="r" t="t"/>
                <a:pathLst>
                  <a:path extrusionOk="0" h="2926" w="896">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6"/>
              <p:cNvSpPr/>
              <p:nvPr/>
            </p:nvSpPr>
            <p:spPr>
              <a:xfrm>
                <a:off x="1889513" y="281896"/>
                <a:ext cx="223995" cy="519903"/>
              </a:xfrm>
              <a:custGeom>
                <a:rect b="b" l="l" r="r" t="t"/>
                <a:pathLst>
                  <a:path extrusionOk="0" h="2588" w="1115">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6"/>
              <p:cNvSpPr/>
              <p:nvPr/>
            </p:nvSpPr>
            <p:spPr>
              <a:xfrm>
                <a:off x="1881076" y="274664"/>
                <a:ext cx="236651" cy="536979"/>
              </a:xfrm>
              <a:custGeom>
                <a:rect b="b" l="l" r="r" t="t"/>
                <a:pathLst>
                  <a:path extrusionOk="0" h="2673" w="1178">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6"/>
              <p:cNvSpPr/>
              <p:nvPr/>
            </p:nvSpPr>
            <p:spPr>
              <a:xfrm>
                <a:off x="1917839" y="2226583"/>
                <a:ext cx="425089" cy="621955"/>
              </a:xfrm>
              <a:custGeom>
                <a:rect b="b" l="l" r="r" t="t"/>
                <a:pathLst>
                  <a:path extrusionOk="0" h="3096" w="2116">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6"/>
              <p:cNvSpPr/>
              <p:nvPr/>
            </p:nvSpPr>
            <p:spPr>
              <a:xfrm>
                <a:off x="1912214" y="2220958"/>
                <a:ext cx="427901" cy="634612"/>
              </a:xfrm>
              <a:custGeom>
                <a:rect b="b" l="l" r="r" t="t"/>
                <a:pathLst>
                  <a:path extrusionOk="0" h="3159" w="213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6"/>
              <p:cNvSpPr/>
              <p:nvPr/>
            </p:nvSpPr>
            <p:spPr>
              <a:xfrm>
                <a:off x="1864000" y="2322006"/>
                <a:ext cx="310379" cy="537180"/>
              </a:xfrm>
              <a:custGeom>
                <a:rect b="b" l="l" r="r" t="t"/>
                <a:pathLst>
                  <a:path extrusionOk="0" h="2674" w="1545">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6"/>
              <p:cNvSpPr/>
              <p:nvPr/>
            </p:nvSpPr>
            <p:spPr>
              <a:xfrm>
                <a:off x="1858375" y="2316783"/>
                <a:ext cx="321629" cy="547425"/>
              </a:xfrm>
              <a:custGeom>
                <a:rect b="b" l="l" r="r" t="t"/>
                <a:pathLst>
                  <a:path extrusionOk="0" h="2725" w="1601">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6"/>
              <p:cNvSpPr/>
              <p:nvPr/>
            </p:nvSpPr>
            <p:spPr>
              <a:xfrm>
                <a:off x="1889513" y="1562437"/>
                <a:ext cx="306160" cy="113503"/>
              </a:xfrm>
              <a:custGeom>
                <a:rect b="b" l="l" r="r" t="t"/>
                <a:pathLst>
                  <a:path extrusionOk="0" h="565" w="1524">
                    <a:moveTo>
                      <a:pt x="1523" y="1"/>
                    </a:moveTo>
                    <a:lnTo>
                      <a:pt x="832" y="78"/>
                    </a:lnTo>
                    <a:lnTo>
                      <a:pt x="0" y="565"/>
                    </a:lnTo>
                    <a:lnTo>
                      <a:pt x="691" y="487"/>
                    </a:lnTo>
                    <a:lnTo>
                      <a:pt x="152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6"/>
              <p:cNvSpPr/>
              <p:nvPr/>
            </p:nvSpPr>
            <p:spPr>
              <a:xfrm>
                <a:off x="1865406" y="1554000"/>
                <a:ext cx="355781" cy="130378"/>
              </a:xfrm>
              <a:custGeom>
                <a:rect b="b" l="l" r="r" t="t"/>
                <a:pathLst>
                  <a:path extrusionOk="0" h="649" w="1771">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6"/>
              <p:cNvSpPr/>
              <p:nvPr/>
            </p:nvSpPr>
            <p:spPr>
              <a:xfrm>
                <a:off x="2111900" y="1612058"/>
                <a:ext cx="168750" cy="568117"/>
              </a:xfrm>
              <a:custGeom>
                <a:rect b="b" l="l" r="r" t="t"/>
                <a:pathLst>
                  <a:path extrusionOk="0" h="2828" w="840">
                    <a:moveTo>
                      <a:pt x="839" y="0"/>
                    </a:moveTo>
                    <a:lnTo>
                      <a:pt x="7" y="480"/>
                    </a:lnTo>
                    <a:lnTo>
                      <a:pt x="0" y="2827"/>
                    </a:lnTo>
                    <a:lnTo>
                      <a:pt x="832" y="2341"/>
                    </a:lnTo>
                    <a:lnTo>
                      <a:pt x="83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6"/>
              <p:cNvSpPr/>
              <p:nvPr/>
            </p:nvSpPr>
            <p:spPr>
              <a:xfrm>
                <a:off x="2106275" y="1602214"/>
                <a:ext cx="180000" cy="587804"/>
              </a:xfrm>
              <a:custGeom>
                <a:rect b="b" l="l" r="r" t="t"/>
                <a:pathLst>
                  <a:path extrusionOk="0" h="2926" w="896">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6"/>
              <p:cNvSpPr/>
              <p:nvPr/>
            </p:nvSpPr>
            <p:spPr>
              <a:xfrm>
                <a:off x="2028329" y="1562437"/>
                <a:ext cx="252321" cy="146047"/>
              </a:xfrm>
              <a:custGeom>
                <a:rect b="b" l="l" r="r" t="t"/>
                <a:pathLst>
                  <a:path extrusionOk="0" h="727" w="1256">
                    <a:moveTo>
                      <a:pt x="832" y="1"/>
                    </a:moveTo>
                    <a:lnTo>
                      <a:pt x="0" y="487"/>
                    </a:lnTo>
                    <a:lnTo>
                      <a:pt x="423" y="727"/>
                    </a:lnTo>
                    <a:lnTo>
                      <a:pt x="1255" y="247"/>
                    </a:lnTo>
                    <a:lnTo>
                      <a:pt x="83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6"/>
              <p:cNvSpPr/>
              <p:nvPr/>
            </p:nvSpPr>
            <p:spPr>
              <a:xfrm>
                <a:off x="2016878" y="1556812"/>
                <a:ext cx="273616" cy="158904"/>
              </a:xfrm>
              <a:custGeom>
                <a:rect b="b" l="l" r="r" t="t"/>
                <a:pathLst>
                  <a:path extrusionOk="0" h="791" w="1362">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6"/>
              <p:cNvSpPr/>
              <p:nvPr/>
            </p:nvSpPr>
            <p:spPr>
              <a:xfrm>
                <a:off x="1889513" y="1660271"/>
                <a:ext cx="223995" cy="519903"/>
              </a:xfrm>
              <a:custGeom>
                <a:rect b="b" l="l" r="r" t="t"/>
                <a:pathLst>
                  <a:path extrusionOk="0" h="2588" w="1115">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6"/>
              <p:cNvSpPr/>
              <p:nvPr/>
            </p:nvSpPr>
            <p:spPr>
              <a:xfrm>
                <a:off x="1881076" y="1653039"/>
                <a:ext cx="236651" cy="536979"/>
              </a:xfrm>
              <a:custGeom>
                <a:rect b="b" l="l" r="r" t="t"/>
                <a:pathLst>
                  <a:path extrusionOk="0" h="2673" w="1178">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6"/>
              <p:cNvSpPr/>
              <p:nvPr/>
            </p:nvSpPr>
            <p:spPr>
              <a:xfrm>
                <a:off x="1917839" y="3604958"/>
                <a:ext cx="425089" cy="621955"/>
              </a:xfrm>
              <a:custGeom>
                <a:rect b="b" l="l" r="r" t="t"/>
                <a:pathLst>
                  <a:path extrusionOk="0" h="3096" w="2116">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6"/>
              <p:cNvSpPr/>
              <p:nvPr/>
            </p:nvSpPr>
            <p:spPr>
              <a:xfrm>
                <a:off x="1912214" y="3599333"/>
                <a:ext cx="427901" cy="634612"/>
              </a:xfrm>
              <a:custGeom>
                <a:rect b="b" l="l" r="r" t="t"/>
                <a:pathLst>
                  <a:path extrusionOk="0" h="3159" w="213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6"/>
              <p:cNvSpPr/>
              <p:nvPr/>
            </p:nvSpPr>
            <p:spPr>
              <a:xfrm>
                <a:off x="1864000" y="3700381"/>
                <a:ext cx="310379" cy="537180"/>
              </a:xfrm>
              <a:custGeom>
                <a:rect b="b" l="l" r="r" t="t"/>
                <a:pathLst>
                  <a:path extrusionOk="0" h="2674" w="1545">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6"/>
              <p:cNvSpPr/>
              <p:nvPr/>
            </p:nvSpPr>
            <p:spPr>
              <a:xfrm>
                <a:off x="1858375" y="3695158"/>
                <a:ext cx="321629" cy="547425"/>
              </a:xfrm>
              <a:custGeom>
                <a:rect b="b" l="l" r="r" t="t"/>
                <a:pathLst>
                  <a:path extrusionOk="0" h="2725" w="1601">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6"/>
              <p:cNvSpPr/>
              <p:nvPr/>
            </p:nvSpPr>
            <p:spPr>
              <a:xfrm>
                <a:off x="1889513" y="2940812"/>
                <a:ext cx="306160" cy="113503"/>
              </a:xfrm>
              <a:custGeom>
                <a:rect b="b" l="l" r="r" t="t"/>
                <a:pathLst>
                  <a:path extrusionOk="0" h="565" w="1524">
                    <a:moveTo>
                      <a:pt x="1523" y="1"/>
                    </a:moveTo>
                    <a:lnTo>
                      <a:pt x="832" y="78"/>
                    </a:lnTo>
                    <a:lnTo>
                      <a:pt x="0" y="565"/>
                    </a:lnTo>
                    <a:lnTo>
                      <a:pt x="691" y="487"/>
                    </a:lnTo>
                    <a:lnTo>
                      <a:pt x="152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6"/>
              <p:cNvSpPr/>
              <p:nvPr/>
            </p:nvSpPr>
            <p:spPr>
              <a:xfrm>
                <a:off x="1865406" y="2932375"/>
                <a:ext cx="355781" cy="130378"/>
              </a:xfrm>
              <a:custGeom>
                <a:rect b="b" l="l" r="r" t="t"/>
                <a:pathLst>
                  <a:path extrusionOk="0" h="649" w="1771">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6"/>
              <p:cNvSpPr/>
              <p:nvPr/>
            </p:nvSpPr>
            <p:spPr>
              <a:xfrm>
                <a:off x="2111900" y="2990433"/>
                <a:ext cx="168750" cy="568117"/>
              </a:xfrm>
              <a:custGeom>
                <a:rect b="b" l="l" r="r" t="t"/>
                <a:pathLst>
                  <a:path extrusionOk="0" h="2828" w="840">
                    <a:moveTo>
                      <a:pt x="839" y="0"/>
                    </a:moveTo>
                    <a:lnTo>
                      <a:pt x="7" y="480"/>
                    </a:lnTo>
                    <a:lnTo>
                      <a:pt x="0" y="2827"/>
                    </a:lnTo>
                    <a:lnTo>
                      <a:pt x="832" y="2341"/>
                    </a:lnTo>
                    <a:lnTo>
                      <a:pt x="83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6"/>
              <p:cNvSpPr/>
              <p:nvPr/>
            </p:nvSpPr>
            <p:spPr>
              <a:xfrm>
                <a:off x="2106275" y="2980589"/>
                <a:ext cx="180000" cy="587804"/>
              </a:xfrm>
              <a:custGeom>
                <a:rect b="b" l="l" r="r" t="t"/>
                <a:pathLst>
                  <a:path extrusionOk="0" h="2926" w="896">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6"/>
              <p:cNvSpPr/>
              <p:nvPr/>
            </p:nvSpPr>
            <p:spPr>
              <a:xfrm>
                <a:off x="2028329" y="2940812"/>
                <a:ext cx="252321" cy="146047"/>
              </a:xfrm>
              <a:custGeom>
                <a:rect b="b" l="l" r="r" t="t"/>
                <a:pathLst>
                  <a:path extrusionOk="0" h="727" w="1256">
                    <a:moveTo>
                      <a:pt x="832" y="1"/>
                    </a:moveTo>
                    <a:lnTo>
                      <a:pt x="0" y="487"/>
                    </a:lnTo>
                    <a:lnTo>
                      <a:pt x="423" y="727"/>
                    </a:lnTo>
                    <a:lnTo>
                      <a:pt x="1255" y="247"/>
                    </a:lnTo>
                    <a:lnTo>
                      <a:pt x="83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6"/>
              <p:cNvSpPr/>
              <p:nvPr/>
            </p:nvSpPr>
            <p:spPr>
              <a:xfrm>
                <a:off x="2016878" y="2935187"/>
                <a:ext cx="273616" cy="158904"/>
              </a:xfrm>
              <a:custGeom>
                <a:rect b="b" l="l" r="r" t="t"/>
                <a:pathLst>
                  <a:path extrusionOk="0" h="791" w="1362">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6"/>
              <p:cNvSpPr/>
              <p:nvPr/>
            </p:nvSpPr>
            <p:spPr>
              <a:xfrm>
                <a:off x="1889513" y="3038646"/>
                <a:ext cx="223995" cy="519903"/>
              </a:xfrm>
              <a:custGeom>
                <a:rect b="b" l="l" r="r" t="t"/>
                <a:pathLst>
                  <a:path extrusionOk="0" h="2588" w="1115">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6"/>
              <p:cNvSpPr/>
              <p:nvPr/>
            </p:nvSpPr>
            <p:spPr>
              <a:xfrm>
                <a:off x="1881076" y="3031414"/>
                <a:ext cx="236651" cy="536979"/>
              </a:xfrm>
              <a:custGeom>
                <a:rect b="b" l="l" r="r" t="t"/>
                <a:pathLst>
                  <a:path extrusionOk="0" h="2673" w="1178">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6"/>
              <p:cNvSpPr/>
              <p:nvPr/>
            </p:nvSpPr>
            <p:spPr>
              <a:xfrm>
                <a:off x="1917839" y="4983333"/>
                <a:ext cx="425089" cy="621955"/>
              </a:xfrm>
              <a:custGeom>
                <a:rect b="b" l="l" r="r" t="t"/>
                <a:pathLst>
                  <a:path extrusionOk="0" h="3096" w="2116">
                    <a:moveTo>
                      <a:pt x="1058" y="1192"/>
                    </a:moveTo>
                    <a:lnTo>
                      <a:pt x="1072" y="1213"/>
                    </a:lnTo>
                    <a:lnTo>
                      <a:pt x="1086" y="1242"/>
                    </a:lnTo>
                    <a:cubicBezTo>
                      <a:pt x="1100" y="1270"/>
                      <a:pt x="1114" y="1305"/>
                      <a:pt x="1128" y="1340"/>
                    </a:cubicBezTo>
                    <a:cubicBezTo>
                      <a:pt x="1128" y="1340"/>
                      <a:pt x="1128" y="1347"/>
                      <a:pt x="1128" y="1354"/>
                    </a:cubicBezTo>
                    <a:cubicBezTo>
                      <a:pt x="1142" y="1390"/>
                      <a:pt x="1157" y="1418"/>
                      <a:pt x="1164" y="1453"/>
                    </a:cubicBezTo>
                    <a:cubicBezTo>
                      <a:pt x="1164" y="1460"/>
                      <a:pt x="1164" y="1460"/>
                      <a:pt x="1164" y="1467"/>
                    </a:cubicBezTo>
                    <a:cubicBezTo>
                      <a:pt x="1178" y="1502"/>
                      <a:pt x="1185" y="1538"/>
                      <a:pt x="1199" y="1580"/>
                    </a:cubicBezTo>
                    <a:cubicBezTo>
                      <a:pt x="1206" y="1615"/>
                      <a:pt x="1220" y="1657"/>
                      <a:pt x="1227" y="1700"/>
                    </a:cubicBezTo>
                    <a:cubicBezTo>
                      <a:pt x="1227" y="1742"/>
                      <a:pt x="1241" y="1784"/>
                      <a:pt x="1241" y="1820"/>
                    </a:cubicBezTo>
                    <a:lnTo>
                      <a:pt x="1241" y="1848"/>
                    </a:lnTo>
                    <a:cubicBezTo>
                      <a:pt x="1248" y="1883"/>
                      <a:pt x="1255" y="1925"/>
                      <a:pt x="1255" y="1961"/>
                    </a:cubicBezTo>
                    <a:lnTo>
                      <a:pt x="1255" y="1989"/>
                    </a:lnTo>
                    <a:cubicBezTo>
                      <a:pt x="1255" y="2024"/>
                      <a:pt x="1262" y="2052"/>
                      <a:pt x="1262" y="2087"/>
                    </a:cubicBezTo>
                    <a:cubicBezTo>
                      <a:pt x="1262" y="2094"/>
                      <a:pt x="1262" y="2102"/>
                      <a:pt x="1262" y="2102"/>
                    </a:cubicBezTo>
                    <a:cubicBezTo>
                      <a:pt x="1255" y="2094"/>
                      <a:pt x="1241" y="2080"/>
                      <a:pt x="1227" y="2066"/>
                    </a:cubicBezTo>
                    <a:lnTo>
                      <a:pt x="1213" y="2045"/>
                    </a:lnTo>
                    <a:cubicBezTo>
                      <a:pt x="1192" y="2024"/>
                      <a:pt x="1178" y="2003"/>
                      <a:pt x="1164" y="1975"/>
                    </a:cubicBezTo>
                    <a:lnTo>
                      <a:pt x="1157" y="1954"/>
                    </a:lnTo>
                    <a:cubicBezTo>
                      <a:pt x="1157" y="1954"/>
                      <a:pt x="1157" y="1954"/>
                      <a:pt x="1157" y="1946"/>
                    </a:cubicBezTo>
                    <a:cubicBezTo>
                      <a:pt x="1150" y="1932"/>
                      <a:pt x="1142" y="1918"/>
                      <a:pt x="1135" y="1904"/>
                    </a:cubicBezTo>
                    <a:cubicBezTo>
                      <a:pt x="1128" y="1890"/>
                      <a:pt x="1121" y="1869"/>
                      <a:pt x="1121" y="1848"/>
                    </a:cubicBezTo>
                    <a:cubicBezTo>
                      <a:pt x="1107" y="1827"/>
                      <a:pt x="1107" y="1813"/>
                      <a:pt x="1100" y="1791"/>
                    </a:cubicBezTo>
                    <a:cubicBezTo>
                      <a:pt x="1100" y="1770"/>
                      <a:pt x="1093" y="1742"/>
                      <a:pt x="1086" y="1728"/>
                    </a:cubicBezTo>
                    <a:lnTo>
                      <a:pt x="1086" y="1714"/>
                    </a:lnTo>
                    <a:cubicBezTo>
                      <a:pt x="1086" y="1693"/>
                      <a:pt x="1086" y="1672"/>
                      <a:pt x="1079" y="1657"/>
                    </a:cubicBezTo>
                    <a:cubicBezTo>
                      <a:pt x="1079" y="1650"/>
                      <a:pt x="1079" y="1643"/>
                      <a:pt x="1079" y="1643"/>
                    </a:cubicBezTo>
                    <a:cubicBezTo>
                      <a:pt x="1079" y="1615"/>
                      <a:pt x="1072" y="1594"/>
                      <a:pt x="1072" y="1566"/>
                    </a:cubicBezTo>
                    <a:cubicBezTo>
                      <a:pt x="1072" y="1538"/>
                      <a:pt x="1072" y="1516"/>
                      <a:pt x="1065" y="1495"/>
                    </a:cubicBezTo>
                    <a:lnTo>
                      <a:pt x="1065" y="1474"/>
                    </a:lnTo>
                    <a:cubicBezTo>
                      <a:pt x="1065" y="1439"/>
                      <a:pt x="1065" y="1404"/>
                      <a:pt x="1058" y="1361"/>
                    </a:cubicBezTo>
                    <a:lnTo>
                      <a:pt x="1058" y="1333"/>
                    </a:lnTo>
                    <a:cubicBezTo>
                      <a:pt x="1058" y="1284"/>
                      <a:pt x="1058" y="1234"/>
                      <a:pt x="1058" y="1192"/>
                    </a:cubicBezTo>
                    <a:close/>
                    <a:moveTo>
                      <a:pt x="959" y="1"/>
                    </a:moveTo>
                    <a:cubicBezTo>
                      <a:pt x="945" y="1"/>
                      <a:pt x="924" y="8"/>
                      <a:pt x="910" y="8"/>
                    </a:cubicBezTo>
                    <a:cubicBezTo>
                      <a:pt x="896" y="15"/>
                      <a:pt x="882" y="22"/>
                      <a:pt x="860" y="29"/>
                    </a:cubicBezTo>
                    <a:lnTo>
                      <a:pt x="0" y="515"/>
                    </a:lnTo>
                    <a:cubicBezTo>
                      <a:pt x="15" y="508"/>
                      <a:pt x="36" y="501"/>
                      <a:pt x="50" y="494"/>
                    </a:cubicBezTo>
                    <a:cubicBezTo>
                      <a:pt x="64" y="487"/>
                      <a:pt x="85" y="487"/>
                      <a:pt x="99" y="480"/>
                    </a:cubicBezTo>
                    <a:lnTo>
                      <a:pt x="226" y="480"/>
                    </a:lnTo>
                    <a:cubicBezTo>
                      <a:pt x="247" y="487"/>
                      <a:pt x="268" y="487"/>
                      <a:pt x="290" y="494"/>
                    </a:cubicBezTo>
                    <a:cubicBezTo>
                      <a:pt x="311" y="501"/>
                      <a:pt x="332" y="508"/>
                      <a:pt x="353" y="515"/>
                    </a:cubicBezTo>
                    <a:cubicBezTo>
                      <a:pt x="374" y="522"/>
                      <a:pt x="402" y="537"/>
                      <a:pt x="423" y="551"/>
                    </a:cubicBezTo>
                    <a:cubicBezTo>
                      <a:pt x="452" y="558"/>
                      <a:pt x="480" y="572"/>
                      <a:pt x="508" y="593"/>
                    </a:cubicBezTo>
                    <a:cubicBezTo>
                      <a:pt x="536" y="607"/>
                      <a:pt x="571" y="628"/>
                      <a:pt x="593" y="649"/>
                    </a:cubicBezTo>
                    <a:cubicBezTo>
                      <a:pt x="621" y="671"/>
                      <a:pt x="656" y="692"/>
                      <a:pt x="677" y="713"/>
                    </a:cubicBezTo>
                    <a:lnTo>
                      <a:pt x="684" y="713"/>
                    </a:lnTo>
                    <a:cubicBezTo>
                      <a:pt x="698" y="727"/>
                      <a:pt x="712" y="741"/>
                      <a:pt x="727" y="755"/>
                    </a:cubicBezTo>
                    <a:lnTo>
                      <a:pt x="353" y="974"/>
                    </a:lnTo>
                    <a:cubicBezTo>
                      <a:pt x="346" y="981"/>
                      <a:pt x="332" y="988"/>
                      <a:pt x="325" y="995"/>
                    </a:cubicBezTo>
                    <a:lnTo>
                      <a:pt x="318" y="1002"/>
                    </a:lnTo>
                    <a:cubicBezTo>
                      <a:pt x="318" y="1009"/>
                      <a:pt x="311" y="1009"/>
                      <a:pt x="311" y="1016"/>
                    </a:cubicBezTo>
                    <a:cubicBezTo>
                      <a:pt x="304" y="1023"/>
                      <a:pt x="304" y="1030"/>
                      <a:pt x="297" y="1037"/>
                    </a:cubicBezTo>
                    <a:cubicBezTo>
                      <a:pt x="290" y="1051"/>
                      <a:pt x="290" y="1058"/>
                      <a:pt x="282" y="1072"/>
                    </a:cubicBezTo>
                    <a:lnTo>
                      <a:pt x="275" y="1093"/>
                    </a:lnTo>
                    <a:cubicBezTo>
                      <a:pt x="268" y="1115"/>
                      <a:pt x="268" y="1129"/>
                      <a:pt x="261" y="1143"/>
                    </a:cubicBezTo>
                    <a:cubicBezTo>
                      <a:pt x="261" y="1150"/>
                      <a:pt x="261" y="1157"/>
                      <a:pt x="261" y="1164"/>
                    </a:cubicBezTo>
                    <a:lnTo>
                      <a:pt x="261" y="1178"/>
                    </a:lnTo>
                    <a:lnTo>
                      <a:pt x="261" y="1185"/>
                    </a:lnTo>
                    <a:cubicBezTo>
                      <a:pt x="261" y="1206"/>
                      <a:pt x="254" y="1227"/>
                      <a:pt x="254" y="1249"/>
                    </a:cubicBezTo>
                    <a:lnTo>
                      <a:pt x="254" y="1256"/>
                    </a:lnTo>
                    <a:lnTo>
                      <a:pt x="254" y="1284"/>
                    </a:lnTo>
                    <a:cubicBezTo>
                      <a:pt x="254" y="1298"/>
                      <a:pt x="254" y="1312"/>
                      <a:pt x="247" y="1333"/>
                    </a:cubicBezTo>
                    <a:cubicBezTo>
                      <a:pt x="240" y="1347"/>
                      <a:pt x="247" y="1347"/>
                      <a:pt x="247" y="1354"/>
                    </a:cubicBezTo>
                    <a:lnTo>
                      <a:pt x="247" y="1411"/>
                    </a:lnTo>
                    <a:lnTo>
                      <a:pt x="247" y="1453"/>
                    </a:lnTo>
                    <a:lnTo>
                      <a:pt x="247" y="1488"/>
                    </a:lnTo>
                    <a:lnTo>
                      <a:pt x="247" y="1516"/>
                    </a:lnTo>
                    <a:lnTo>
                      <a:pt x="247" y="1636"/>
                    </a:lnTo>
                    <a:lnTo>
                      <a:pt x="247" y="1650"/>
                    </a:lnTo>
                    <a:lnTo>
                      <a:pt x="247" y="1820"/>
                    </a:lnTo>
                    <a:cubicBezTo>
                      <a:pt x="247" y="1827"/>
                      <a:pt x="247" y="1827"/>
                      <a:pt x="247" y="1834"/>
                    </a:cubicBezTo>
                    <a:lnTo>
                      <a:pt x="247" y="1848"/>
                    </a:lnTo>
                    <a:cubicBezTo>
                      <a:pt x="247" y="1890"/>
                      <a:pt x="247" y="1925"/>
                      <a:pt x="254" y="1961"/>
                    </a:cubicBezTo>
                    <a:lnTo>
                      <a:pt x="254" y="1982"/>
                    </a:lnTo>
                    <a:cubicBezTo>
                      <a:pt x="254" y="2010"/>
                      <a:pt x="254" y="2031"/>
                      <a:pt x="254" y="2052"/>
                    </a:cubicBezTo>
                    <a:cubicBezTo>
                      <a:pt x="261" y="2073"/>
                      <a:pt x="261" y="2102"/>
                      <a:pt x="268" y="2123"/>
                    </a:cubicBezTo>
                    <a:cubicBezTo>
                      <a:pt x="261" y="2130"/>
                      <a:pt x="261" y="2137"/>
                      <a:pt x="268" y="2144"/>
                    </a:cubicBezTo>
                    <a:lnTo>
                      <a:pt x="268" y="2179"/>
                    </a:lnTo>
                    <a:lnTo>
                      <a:pt x="268" y="2200"/>
                    </a:lnTo>
                    <a:lnTo>
                      <a:pt x="268" y="2214"/>
                    </a:lnTo>
                    <a:lnTo>
                      <a:pt x="268" y="2221"/>
                    </a:lnTo>
                    <a:cubicBezTo>
                      <a:pt x="268" y="2235"/>
                      <a:pt x="268" y="2250"/>
                      <a:pt x="275" y="2264"/>
                    </a:cubicBezTo>
                    <a:cubicBezTo>
                      <a:pt x="275" y="2264"/>
                      <a:pt x="275" y="2271"/>
                      <a:pt x="275" y="2278"/>
                    </a:cubicBezTo>
                    <a:cubicBezTo>
                      <a:pt x="275" y="2285"/>
                      <a:pt x="275" y="2292"/>
                      <a:pt x="275" y="2292"/>
                    </a:cubicBezTo>
                    <a:lnTo>
                      <a:pt x="282" y="2327"/>
                    </a:lnTo>
                    <a:lnTo>
                      <a:pt x="297" y="2355"/>
                    </a:lnTo>
                    <a:lnTo>
                      <a:pt x="304" y="2376"/>
                    </a:lnTo>
                    <a:cubicBezTo>
                      <a:pt x="311" y="2398"/>
                      <a:pt x="311" y="2398"/>
                      <a:pt x="311" y="2405"/>
                    </a:cubicBezTo>
                    <a:lnTo>
                      <a:pt x="325" y="2426"/>
                    </a:lnTo>
                    <a:cubicBezTo>
                      <a:pt x="325" y="2433"/>
                      <a:pt x="325" y="2440"/>
                      <a:pt x="332" y="2440"/>
                    </a:cubicBezTo>
                    <a:lnTo>
                      <a:pt x="339" y="2454"/>
                    </a:lnTo>
                    <a:cubicBezTo>
                      <a:pt x="353" y="2482"/>
                      <a:pt x="367" y="2510"/>
                      <a:pt x="388" y="2532"/>
                    </a:cubicBezTo>
                    <a:cubicBezTo>
                      <a:pt x="388" y="2539"/>
                      <a:pt x="395" y="2546"/>
                      <a:pt x="402" y="2553"/>
                    </a:cubicBezTo>
                    <a:cubicBezTo>
                      <a:pt x="409" y="2560"/>
                      <a:pt x="409" y="2567"/>
                      <a:pt x="416" y="2574"/>
                    </a:cubicBezTo>
                    <a:lnTo>
                      <a:pt x="430" y="2581"/>
                    </a:lnTo>
                    <a:lnTo>
                      <a:pt x="438" y="2588"/>
                    </a:lnTo>
                    <a:lnTo>
                      <a:pt x="452" y="2602"/>
                    </a:lnTo>
                    <a:lnTo>
                      <a:pt x="466" y="2609"/>
                    </a:lnTo>
                    <a:lnTo>
                      <a:pt x="473" y="2616"/>
                    </a:lnTo>
                    <a:lnTo>
                      <a:pt x="487" y="2623"/>
                    </a:lnTo>
                    <a:lnTo>
                      <a:pt x="501" y="2630"/>
                    </a:lnTo>
                    <a:lnTo>
                      <a:pt x="515" y="2644"/>
                    </a:lnTo>
                    <a:lnTo>
                      <a:pt x="529" y="2651"/>
                    </a:lnTo>
                    <a:lnTo>
                      <a:pt x="649" y="2651"/>
                    </a:lnTo>
                    <a:lnTo>
                      <a:pt x="663" y="2644"/>
                    </a:lnTo>
                    <a:lnTo>
                      <a:pt x="1276" y="2292"/>
                    </a:lnTo>
                    <a:lnTo>
                      <a:pt x="1276" y="2391"/>
                    </a:lnTo>
                    <a:lnTo>
                      <a:pt x="1276" y="2426"/>
                    </a:lnTo>
                    <a:cubicBezTo>
                      <a:pt x="1269" y="2510"/>
                      <a:pt x="1262" y="2595"/>
                      <a:pt x="1248" y="2680"/>
                    </a:cubicBezTo>
                    <a:lnTo>
                      <a:pt x="1248" y="2694"/>
                    </a:lnTo>
                    <a:cubicBezTo>
                      <a:pt x="1241" y="2729"/>
                      <a:pt x="1227" y="2764"/>
                      <a:pt x="1220" y="2799"/>
                    </a:cubicBezTo>
                    <a:cubicBezTo>
                      <a:pt x="1220" y="2799"/>
                      <a:pt x="1213" y="2806"/>
                      <a:pt x="1213" y="2814"/>
                    </a:cubicBezTo>
                    <a:cubicBezTo>
                      <a:pt x="1206" y="2842"/>
                      <a:pt x="1192" y="2870"/>
                      <a:pt x="1185" y="2898"/>
                    </a:cubicBezTo>
                    <a:cubicBezTo>
                      <a:pt x="1171" y="2926"/>
                      <a:pt x="1157" y="2954"/>
                      <a:pt x="1135" y="2976"/>
                    </a:cubicBezTo>
                    <a:cubicBezTo>
                      <a:pt x="1128" y="2997"/>
                      <a:pt x="1114" y="3011"/>
                      <a:pt x="1100" y="3025"/>
                    </a:cubicBezTo>
                    <a:cubicBezTo>
                      <a:pt x="1093" y="3032"/>
                      <a:pt x="1086" y="3039"/>
                      <a:pt x="1079" y="3046"/>
                    </a:cubicBezTo>
                    <a:cubicBezTo>
                      <a:pt x="1058" y="3067"/>
                      <a:pt x="1037" y="3081"/>
                      <a:pt x="1016" y="3095"/>
                    </a:cubicBezTo>
                    <a:lnTo>
                      <a:pt x="1847" y="2609"/>
                    </a:lnTo>
                    <a:cubicBezTo>
                      <a:pt x="1876" y="2595"/>
                      <a:pt x="1897" y="2581"/>
                      <a:pt x="1918" y="2560"/>
                    </a:cubicBezTo>
                    <a:lnTo>
                      <a:pt x="1932" y="2539"/>
                    </a:lnTo>
                    <a:cubicBezTo>
                      <a:pt x="1946" y="2524"/>
                      <a:pt x="1960" y="2510"/>
                      <a:pt x="1974" y="2489"/>
                    </a:cubicBezTo>
                    <a:cubicBezTo>
                      <a:pt x="1988" y="2468"/>
                      <a:pt x="2002" y="2447"/>
                      <a:pt x="2010" y="2419"/>
                    </a:cubicBezTo>
                    <a:lnTo>
                      <a:pt x="2010" y="2412"/>
                    </a:lnTo>
                    <a:cubicBezTo>
                      <a:pt x="2017" y="2398"/>
                      <a:pt x="2024" y="2376"/>
                      <a:pt x="2031" y="2362"/>
                    </a:cubicBezTo>
                    <a:cubicBezTo>
                      <a:pt x="2038" y="2341"/>
                      <a:pt x="2038" y="2341"/>
                      <a:pt x="2045" y="2327"/>
                    </a:cubicBezTo>
                    <a:cubicBezTo>
                      <a:pt x="2045" y="2327"/>
                      <a:pt x="2045" y="2320"/>
                      <a:pt x="2052" y="2313"/>
                    </a:cubicBezTo>
                    <a:lnTo>
                      <a:pt x="2052" y="2299"/>
                    </a:lnTo>
                    <a:cubicBezTo>
                      <a:pt x="2059" y="2271"/>
                      <a:pt x="2066" y="2250"/>
                      <a:pt x="2073" y="2228"/>
                    </a:cubicBezTo>
                    <a:cubicBezTo>
                      <a:pt x="2073" y="2221"/>
                      <a:pt x="2073" y="2214"/>
                      <a:pt x="2073" y="2214"/>
                    </a:cubicBezTo>
                    <a:lnTo>
                      <a:pt x="2073" y="2193"/>
                    </a:lnTo>
                    <a:lnTo>
                      <a:pt x="2080" y="2151"/>
                    </a:lnTo>
                    <a:cubicBezTo>
                      <a:pt x="2080" y="2130"/>
                      <a:pt x="2087" y="2102"/>
                      <a:pt x="2094" y="2073"/>
                    </a:cubicBezTo>
                    <a:cubicBezTo>
                      <a:pt x="2094" y="2045"/>
                      <a:pt x="2101" y="2010"/>
                      <a:pt x="2101" y="1982"/>
                    </a:cubicBezTo>
                    <a:lnTo>
                      <a:pt x="2101" y="1946"/>
                    </a:lnTo>
                    <a:lnTo>
                      <a:pt x="2101" y="1911"/>
                    </a:lnTo>
                    <a:lnTo>
                      <a:pt x="2101" y="1883"/>
                    </a:lnTo>
                    <a:lnTo>
                      <a:pt x="2101" y="1770"/>
                    </a:lnTo>
                    <a:cubicBezTo>
                      <a:pt x="2101" y="1728"/>
                      <a:pt x="2115" y="1700"/>
                      <a:pt x="2108" y="1664"/>
                    </a:cubicBezTo>
                    <a:cubicBezTo>
                      <a:pt x="2108" y="1657"/>
                      <a:pt x="2108" y="1650"/>
                      <a:pt x="2108" y="1643"/>
                    </a:cubicBezTo>
                    <a:lnTo>
                      <a:pt x="2108" y="1608"/>
                    </a:lnTo>
                    <a:lnTo>
                      <a:pt x="2108" y="1559"/>
                    </a:lnTo>
                    <a:lnTo>
                      <a:pt x="2108" y="1502"/>
                    </a:lnTo>
                    <a:lnTo>
                      <a:pt x="2108" y="1481"/>
                    </a:lnTo>
                    <a:cubicBezTo>
                      <a:pt x="2108" y="1474"/>
                      <a:pt x="2108" y="1467"/>
                      <a:pt x="2108" y="1467"/>
                    </a:cubicBezTo>
                    <a:cubicBezTo>
                      <a:pt x="2108" y="1439"/>
                      <a:pt x="2101" y="1411"/>
                      <a:pt x="2101" y="1375"/>
                    </a:cubicBezTo>
                    <a:lnTo>
                      <a:pt x="2101" y="1354"/>
                    </a:lnTo>
                    <a:lnTo>
                      <a:pt x="2101" y="1333"/>
                    </a:lnTo>
                    <a:lnTo>
                      <a:pt x="2094" y="1298"/>
                    </a:lnTo>
                    <a:cubicBezTo>
                      <a:pt x="2094" y="1270"/>
                      <a:pt x="2087" y="1249"/>
                      <a:pt x="2080" y="1220"/>
                    </a:cubicBezTo>
                    <a:cubicBezTo>
                      <a:pt x="2080" y="1192"/>
                      <a:pt x="2073" y="1171"/>
                      <a:pt x="2066" y="1157"/>
                    </a:cubicBezTo>
                    <a:cubicBezTo>
                      <a:pt x="2066" y="1136"/>
                      <a:pt x="2059" y="1115"/>
                      <a:pt x="2052" y="1093"/>
                    </a:cubicBezTo>
                    <a:cubicBezTo>
                      <a:pt x="2052" y="1079"/>
                      <a:pt x="2045" y="1044"/>
                      <a:pt x="2038" y="1023"/>
                    </a:cubicBezTo>
                    <a:cubicBezTo>
                      <a:pt x="2031" y="1002"/>
                      <a:pt x="2024" y="995"/>
                      <a:pt x="2024" y="981"/>
                    </a:cubicBezTo>
                    <a:cubicBezTo>
                      <a:pt x="2024" y="974"/>
                      <a:pt x="2024" y="974"/>
                      <a:pt x="2024" y="967"/>
                    </a:cubicBezTo>
                    <a:cubicBezTo>
                      <a:pt x="2017" y="938"/>
                      <a:pt x="2010" y="917"/>
                      <a:pt x="2002" y="896"/>
                    </a:cubicBezTo>
                    <a:cubicBezTo>
                      <a:pt x="1995" y="875"/>
                      <a:pt x="1988" y="875"/>
                      <a:pt x="1988" y="868"/>
                    </a:cubicBezTo>
                    <a:cubicBezTo>
                      <a:pt x="1981" y="861"/>
                      <a:pt x="1988" y="854"/>
                      <a:pt x="1981" y="854"/>
                    </a:cubicBezTo>
                    <a:cubicBezTo>
                      <a:pt x="1974" y="847"/>
                      <a:pt x="1974" y="840"/>
                      <a:pt x="1974" y="833"/>
                    </a:cubicBezTo>
                    <a:cubicBezTo>
                      <a:pt x="1967" y="812"/>
                      <a:pt x="1953" y="790"/>
                      <a:pt x="1946" y="762"/>
                    </a:cubicBezTo>
                    <a:cubicBezTo>
                      <a:pt x="1946" y="762"/>
                      <a:pt x="1946" y="755"/>
                      <a:pt x="1939" y="755"/>
                    </a:cubicBezTo>
                    <a:cubicBezTo>
                      <a:pt x="1939" y="748"/>
                      <a:pt x="1932" y="741"/>
                      <a:pt x="1932" y="727"/>
                    </a:cubicBezTo>
                    <a:cubicBezTo>
                      <a:pt x="1925" y="720"/>
                      <a:pt x="1911" y="699"/>
                      <a:pt x="1904" y="678"/>
                    </a:cubicBezTo>
                    <a:cubicBezTo>
                      <a:pt x="1904" y="678"/>
                      <a:pt x="1904" y="671"/>
                      <a:pt x="1897" y="671"/>
                    </a:cubicBezTo>
                    <a:cubicBezTo>
                      <a:pt x="1876" y="628"/>
                      <a:pt x="1854" y="579"/>
                      <a:pt x="1826" y="544"/>
                    </a:cubicBezTo>
                    <a:lnTo>
                      <a:pt x="1819" y="530"/>
                    </a:lnTo>
                    <a:cubicBezTo>
                      <a:pt x="1791" y="494"/>
                      <a:pt x="1770" y="459"/>
                      <a:pt x="1742" y="431"/>
                    </a:cubicBezTo>
                    <a:lnTo>
                      <a:pt x="1735" y="417"/>
                    </a:lnTo>
                    <a:lnTo>
                      <a:pt x="1706" y="389"/>
                    </a:lnTo>
                    <a:cubicBezTo>
                      <a:pt x="1706" y="382"/>
                      <a:pt x="1699" y="374"/>
                      <a:pt x="1692" y="367"/>
                    </a:cubicBezTo>
                    <a:lnTo>
                      <a:pt x="1678" y="353"/>
                    </a:lnTo>
                    <a:lnTo>
                      <a:pt x="1636" y="304"/>
                    </a:lnTo>
                    <a:lnTo>
                      <a:pt x="1629" y="297"/>
                    </a:lnTo>
                    <a:lnTo>
                      <a:pt x="1615" y="290"/>
                    </a:lnTo>
                    <a:lnTo>
                      <a:pt x="1601" y="269"/>
                    </a:lnTo>
                    <a:lnTo>
                      <a:pt x="1558" y="241"/>
                    </a:lnTo>
                    <a:lnTo>
                      <a:pt x="1544" y="226"/>
                    </a:lnTo>
                    <a:lnTo>
                      <a:pt x="1537" y="219"/>
                    </a:lnTo>
                    <a:lnTo>
                      <a:pt x="1523" y="212"/>
                    </a:lnTo>
                    <a:lnTo>
                      <a:pt x="1488" y="184"/>
                    </a:lnTo>
                    <a:lnTo>
                      <a:pt x="1460" y="163"/>
                    </a:lnTo>
                    <a:cubicBezTo>
                      <a:pt x="1439" y="149"/>
                      <a:pt x="1424" y="135"/>
                      <a:pt x="1417" y="128"/>
                    </a:cubicBezTo>
                    <a:lnTo>
                      <a:pt x="1375" y="107"/>
                    </a:lnTo>
                    <a:lnTo>
                      <a:pt x="1368" y="100"/>
                    </a:lnTo>
                    <a:lnTo>
                      <a:pt x="1333" y="85"/>
                    </a:lnTo>
                    <a:lnTo>
                      <a:pt x="1298" y="64"/>
                    </a:lnTo>
                    <a:lnTo>
                      <a:pt x="1262" y="50"/>
                    </a:lnTo>
                    <a:lnTo>
                      <a:pt x="1227" y="36"/>
                    </a:lnTo>
                    <a:lnTo>
                      <a:pt x="1220" y="36"/>
                    </a:lnTo>
                    <a:lnTo>
                      <a:pt x="1199" y="29"/>
                    </a:lnTo>
                    <a:lnTo>
                      <a:pt x="1171" y="15"/>
                    </a:lnTo>
                    <a:lnTo>
                      <a:pt x="1150" y="15"/>
                    </a:lnTo>
                    <a:lnTo>
                      <a:pt x="110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6"/>
              <p:cNvSpPr/>
              <p:nvPr/>
            </p:nvSpPr>
            <p:spPr>
              <a:xfrm>
                <a:off x="1912214" y="4977708"/>
                <a:ext cx="427901" cy="634612"/>
              </a:xfrm>
              <a:custGeom>
                <a:rect b="b" l="l" r="r" t="t"/>
                <a:pathLst>
                  <a:path extrusionOk="0" h="3159" w="2130">
                    <a:moveTo>
                      <a:pt x="1636" y="318"/>
                    </a:moveTo>
                    <a:lnTo>
                      <a:pt x="1615" y="339"/>
                    </a:lnTo>
                    <a:lnTo>
                      <a:pt x="1629" y="353"/>
                    </a:lnTo>
                    <a:lnTo>
                      <a:pt x="1671" y="395"/>
                    </a:lnTo>
                    <a:lnTo>
                      <a:pt x="1706" y="445"/>
                    </a:lnTo>
                    <a:lnTo>
                      <a:pt x="1720" y="459"/>
                    </a:lnTo>
                    <a:cubicBezTo>
                      <a:pt x="1727" y="459"/>
                      <a:pt x="1727" y="466"/>
                      <a:pt x="1727" y="466"/>
                    </a:cubicBezTo>
                    <a:cubicBezTo>
                      <a:pt x="1727" y="466"/>
                      <a:pt x="1734" y="473"/>
                      <a:pt x="1734" y="473"/>
                    </a:cubicBezTo>
                    <a:cubicBezTo>
                      <a:pt x="1756" y="508"/>
                      <a:pt x="1784" y="536"/>
                      <a:pt x="1805" y="572"/>
                    </a:cubicBezTo>
                    <a:lnTo>
                      <a:pt x="1819" y="586"/>
                    </a:lnTo>
                    <a:cubicBezTo>
                      <a:pt x="1840" y="621"/>
                      <a:pt x="1861" y="663"/>
                      <a:pt x="1889" y="706"/>
                    </a:cubicBezTo>
                    <a:lnTo>
                      <a:pt x="1897" y="720"/>
                    </a:lnTo>
                    <a:cubicBezTo>
                      <a:pt x="1897" y="734"/>
                      <a:pt x="1904" y="741"/>
                      <a:pt x="1911" y="755"/>
                    </a:cubicBezTo>
                    <a:lnTo>
                      <a:pt x="1932" y="804"/>
                    </a:lnTo>
                    <a:lnTo>
                      <a:pt x="1960" y="875"/>
                    </a:lnTo>
                    <a:lnTo>
                      <a:pt x="1988" y="938"/>
                    </a:lnTo>
                    <a:cubicBezTo>
                      <a:pt x="1995" y="952"/>
                      <a:pt x="2002" y="973"/>
                      <a:pt x="2009" y="995"/>
                    </a:cubicBezTo>
                    <a:lnTo>
                      <a:pt x="2030" y="988"/>
                    </a:lnTo>
                    <a:cubicBezTo>
                      <a:pt x="2023" y="966"/>
                      <a:pt x="2016" y="945"/>
                      <a:pt x="2009" y="924"/>
                    </a:cubicBezTo>
                    <a:lnTo>
                      <a:pt x="1988" y="861"/>
                    </a:lnTo>
                    <a:cubicBezTo>
                      <a:pt x="1974" y="840"/>
                      <a:pt x="1967" y="811"/>
                      <a:pt x="1953" y="790"/>
                    </a:cubicBezTo>
                    <a:lnTo>
                      <a:pt x="1932" y="741"/>
                    </a:lnTo>
                    <a:cubicBezTo>
                      <a:pt x="1925" y="727"/>
                      <a:pt x="1918" y="713"/>
                      <a:pt x="1918" y="706"/>
                    </a:cubicBezTo>
                    <a:cubicBezTo>
                      <a:pt x="1911" y="699"/>
                      <a:pt x="1911" y="699"/>
                      <a:pt x="1911" y="691"/>
                    </a:cubicBezTo>
                    <a:cubicBezTo>
                      <a:pt x="1882" y="649"/>
                      <a:pt x="1861" y="607"/>
                      <a:pt x="1833" y="565"/>
                    </a:cubicBezTo>
                    <a:lnTo>
                      <a:pt x="1826" y="550"/>
                    </a:lnTo>
                    <a:cubicBezTo>
                      <a:pt x="1805" y="515"/>
                      <a:pt x="1777" y="480"/>
                      <a:pt x="1749" y="445"/>
                    </a:cubicBezTo>
                    <a:lnTo>
                      <a:pt x="1741" y="431"/>
                    </a:lnTo>
                    <a:lnTo>
                      <a:pt x="1720" y="417"/>
                    </a:lnTo>
                    <a:lnTo>
                      <a:pt x="1685" y="367"/>
                    </a:lnTo>
                    <a:cubicBezTo>
                      <a:pt x="1671" y="353"/>
                      <a:pt x="1657" y="339"/>
                      <a:pt x="1636" y="318"/>
                    </a:cubicBezTo>
                    <a:close/>
                    <a:moveTo>
                      <a:pt x="2030" y="988"/>
                    </a:moveTo>
                    <a:lnTo>
                      <a:pt x="2009" y="1002"/>
                    </a:lnTo>
                    <a:lnTo>
                      <a:pt x="2016" y="1023"/>
                    </a:lnTo>
                    <a:cubicBezTo>
                      <a:pt x="2016" y="1037"/>
                      <a:pt x="2023" y="1037"/>
                      <a:pt x="2023" y="1058"/>
                    </a:cubicBezTo>
                    <a:cubicBezTo>
                      <a:pt x="2030" y="1079"/>
                      <a:pt x="2038" y="1100"/>
                      <a:pt x="2045" y="1129"/>
                    </a:cubicBezTo>
                    <a:lnTo>
                      <a:pt x="2059" y="1185"/>
                    </a:lnTo>
                    <a:cubicBezTo>
                      <a:pt x="2059" y="1206"/>
                      <a:pt x="2066" y="1227"/>
                      <a:pt x="2073" y="1248"/>
                    </a:cubicBezTo>
                    <a:lnTo>
                      <a:pt x="2094" y="1241"/>
                    </a:lnTo>
                    <a:lnTo>
                      <a:pt x="2094" y="1241"/>
                    </a:lnTo>
                    <a:lnTo>
                      <a:pt x="2073" y="1255"/>
                    </a:lnTo>
                    <a:cubicBezTo>
                      <a:pt x="2073" y="1284"/>
                      <a:pt x="2087" y="1305"/>
                      <a:pt x="2087" y="1333"/>
                    </a:cubicBezTo>
                    <a:lnTo>
                      <a:pt x="2094" y="1411"/>
                    </a:lnTo>
                    <a:cubicBezTo>
                      <a:pt x="2101" y="1439"/>
                      <a:pt x="2108" y="1467"/>
                      <a:pt x="2108" y="1495"/>
                    </a:cubicBezTo>
                    <a:lnTo>
                      <a:pt x="2108" y="1551"/>
                    </a:lnTo>
                    <a:lnTo>
                      <a:pt x="2108" y="1587"/>
                    </a:lnTo>
                    <a:lnTo>
                      <a:pt x="2108" y="1615"/>
                    </a:lnTo>
                    <a:lnTo>
                      <a:pt x="2108" y="1692"/>
                    </a:lnTo>
                    <a:lnTo>
                      <a:pt x="2108" y="1798"/>
                    </a:lnTo>
                    <a:lnTo>
                      <a:pt x="2129" y="1798"/>
                    </a:lnTo>
                    <a:lnTo>
                      <a:pt x="2129" y="1700"/>
                    </a:lnTo>
                    <a:lnTo>
                      <a:pt x="2129" y="1622"/>
                    </a:lnTo>
                    <a:lnTo>
                      <a:pt x="2129" y="1594"/>
                    </a:lnTo>
                    <a:lnTo>
                      <a:pt x="2129" y="1551"/>
                    </a:lnTo>
                    <a:lnTo>
                      <a:pt x="2129" y="1495"/>
                    </a:lnTo>
                    <a:cubicBezTo>
                      <a:pt x="2129" y="1467"/>
                      <a:pt x="2122" y="1439"/>
                      <a:pt x="2122" y="1411"/>
                    </a:cubicBezTo>
                    <a:lnTo>
                      <a:pt x="2108" y="1326"/>
                    </a:lnTo>
                    <a:cubicBezTo>
                      <a:pt x="2108" y="1305"/>
                      <a:pt x="2101" y="1277"/>
                      <a:pt x="2094" y="1248"/>
                    </a:cubicBezTo>
                    <a:lnTo>
                      <a:pt x="2094" y="1241"/>
                    </a:lnTo>
                    <a:cubicBezTo>
                      <a:pt x="2094" y="1220"/>
                      <a:pt x="2087" y="1206"/>
                      <a:pt x="2087" y="1185"/>
                    </a:cubicBezTo>
                    <a:cubicBezTo>
                      <a:pt x="2080" y="1164"/>
                      <a:pt x="2073" y="1143"/>
                      <a:pt x="2066" y="1114"/>
                    </a:cubicBezTo>
                    <a:cubicBezTo>
                      <a:pt x="2066" y="1093"/>
                      <a:pt x="2059" y="1072"/>
                      <a:pt x="2052" y="1051"/>
                    </a:cubicBezTo>
                    <a:lnTo>
                      <a:pt x="2038" y="1016"/>
                    </a:lnTo>
                    <a:lnTo>
                      <a:pt x="2030" y="988"/>
                    </a:lnTo>
                    <a:close/>
                    <a:moveTo>
                      <a:pt x="1128" y="1340"/>
                    </a:moveTo>
                    <a:cubicBezTo>
                      <a:pt x="1128" y="1354"/>
                      <a:pt x="1135" y="1361"/>
                      <a:pt x="1142" y="1375"/>
                    </a:cubicBezTo>
                    <a:lnTo>
                      <a:pt x="1142" y="1389"/>
                    </a:lnTo>
                    <a:cubicBezTo>
                      <a:pt x="1156" y="1425"/>
                      <a:pt x="1170" y="1460"/>
                      <a:pt x="1178" y="1495"/>
                    </a:cubicBezTo>
                    <a:lnTo>
                      <a:pt x="1178" y="1502"/>
                    </a:lnTo>
                    <a:cubicBezTo>
                      <a:pt x="1192" y="1537"/>
                      <a:pt x="1199" y="1573"/>
                      <a:pt x="1213" y="1615"/>
                    </a:cubicBezTo>
                    <a:cubicBezTo>
                      <a:pt x="1220" y="1657"/>
                      <a:pt x="1227" y="1692"/>
                      <a:pt x="1234" y="1735"/>
                    </a:cubicBezTo>
                    <a:lnTo>
                      <a:pt x="1262" y="1728"/>
                    </a:lnTo>
                    <a:lnTo>
                      <a:pt x="1262" y="1728"/>
                    </a:lnTo>
                    <a:lnTo>
                      <a:pt x="1241" y="1742"/>
                    </a:lnTo>
                    <a:cubicBezTo>
                      <a:pt x="1248" y="1777"/>
                      <a:pt x="1248" y="1812"/>
                      <a:pt x="1255" y="1855"/>
                    </a:cubicBezTo>
                    <a:lnTo>
                      <a:pt x="1255" y="1876"/>
                    </a:lnTo>
                    <a:cubicBezTo>
                      <a:pt x="1262" y="1918"/>
                      <a:pt x="1269" y="1953"/>
                      <a:pt x="1269" y="1996"/>
                    </a:cubicBezTo>
                    <a:lnTo>
                      <a:pt x="1269" y="2017"/>
                    </a:lnTo>
                    <a:cubicBezTo>
                      <a:pt x="1269" y="2031"/>
                      <a:pt x="1269" y="2045"/>
                      <a:pt x="1269" y="2059"/>
                    </a:cubicBezTo>
                    <a:cubicBezTo>
                      <a:pt x="1255" y="2038"/>
                      <a:pt x="1234" y="2010"/>
                      <a:pt x="1220" y="1982"/>
                    </a:cubicBezTo>
                    <a:cubicBezTo>
                      <a:pt x="1220" y="1982"/>
                      <a:pt x="1220" y="1974"/>
                      <a:pt x="1220" y="1974"/>
                    </a:cubicBezTo>
                    <a:lnTo>
                      <a:pt x="1199" y="1982"/>
                    </a:lnTo>
                    <a:lnTo>
                      <a:pt x="1220" y="1967"/>
                    </a:lnTo>
                    <a:cubicBezTo>
                      <a:pt x="1213" y="1953"/>
                      <a:pt x="1206" y="1939"/>
                      <a:pt x="1199" y="1925"/>
                    </a:cubicBezTo>
                    <a:lnTo>
                      <a:pt x="1178" y="1932"/>
                    </a:lnTo>
                    <a:lnTo>
                      <a:pt x="1199" y="1918"/>
                    </a:lnTo>
                    <a:cubicBezTo>
                      <a:pt x="1192" y="1904"/>
                      <a:pt x="1185" y="1890"/>
                      <a:pt x="1185" y="1869"/>
                    </a:cubicBezTo>
                    <a:lnTo>
                      <a:pt x="1156" y="1876"/>
                    </a:lnTo>
                    <a:lnTo>
                      <a:pt x="1156" y="1876"/>
                    </a:lnTo>
                    <a:lnTo>
                      <a:pt x="1178" y="1869"/>
                    </a:lnTo>
                    <a:cubicBezTo>
                      <a:pt x="1178" y="1848"/>
                      <a:pt x="1170" y="1826"/>
                      <a:pt x="1163" y="1805"/>
                    </a:cubicBezTo>
                    <a:cubicBezTo>
                      <a:pt x="1163" y="1784"/>
                      <a:pt x="1156" y="1770"/>
                      <a:pt x="1156" y="1749"/>
                    </a:cubicBezTo>
                    <a:lnTo>
                      <a:pt x="1156" y="1735"/>
                    </a:lnTo>
                    <a:cubicBezTo>
                      <a:pt x="1149" y="1721"/>
                      <a:pt x="1142" y="1700"/>
                      <a:pt x="1142" y="1678"/>
                    </a:cubicBezTo>
                    <a:lnTo>
                      <a:pt x="1142" y="1664"/>
                    </a:lnTo>
                    <a:cubicBezTo>
                      <a:pt x="1142" y="1643"/>
                      <a:pt x="1142" y="1615"/>
                      <a:pt x="1135" y="1594"/>
                    </a:cubicBezTo>
                    <a:cubicBezTo>
                      <a:pt x="1128" y="1573"/>
                      <a:pt x="1128" y="1544"/>
                      <a:pt x="1128" y="1523"/>
                    </a:cubicBezTo>
                    <a:lnTo>
                      <a:pt x="1128" y="1502"/>
                    </a:lnTo>
                    <a:cubicBezTo>
                      <a:pt x="1128" y="1467"/>
                      <a:pt x="1128" y="1432"/>
                      <a:pt x="1128" y="1389"/>
                    </a:cubicBezTo>
                    <a:lnTo>
                      <a:pt x="1128" y="1361"/>
                    </a:lnTo>
                    <a:cubicBezTo>
                      <a:pt x="1128" y="1354"/>
                      <a:pt x="1128" y="1347"/>
                      <a:pt x="1128" y="1340"/>
                    </a:cubicBezTo>
                    <a:close/>
                    <a:moveTo>
                      <a:pt x="1072" y="1100"/>
                    </a:moveTo>
                    <a:lnTo>
                      <a:pt x="1072" y="1213"/>
                    </a:lnTo>
                    <a:lnTo>
                      <a:pt x="1072" y="1361"/>
                    </a:lnTo>
                    <a:lnTo>
                      <a:pt x="1072" y="1389"/>
                    </a:lnTo>
                    <a:cubicBezTo>
                      <a:pt x="1072" y="1432"/>
                      <a:pt x="1072" y="1467"/>
                      <a:pt x="1072" y="1509"/>
                    </a:cubicBezTo>
                    <a:lnTo>
                      <a:pt x="1072" y="1523"/>
                    </a:lnTo>
                    <a:cubicBezTo>
                      <a:pt x="1079" y="1551"/>
                      <a:pt x="1079" y="1573"/>
                      <a:pt x="1079" y="1594"/>
                    </a:cubicBezTo>
                    <a:cubicBezTo>
                      <a:pt x="1086" y="1622"/>
                      <a:pt x="1086" y="1650"/>
                      <a:pt x="1086" y="1671"/>
                    </a:cubicBezTo>
                    <a:lnTo>
                      <a:pt x="1086" y="1685"/>
                    </a:lnTo>
                    <a:cubicBezTo>
                      <a:pt x="1093" y="1707"/>
                      <a:pt x="1100" y="1728"/>
                      <a:pt x="1100" y="1749"/>
                    </a:cubicBezTo>
                    <a:lnTo>
                      <a:pt x="1100" y="1756"/>
                    </a:lnTo>
                    <a:cubicBezTo>
                      <a:pt x="1100" y="1777"/>
                      <a:pt x="1107" y="1805"/>
                      <a:pt x="1114" y="1826"/>
                    </a:cubicBezTo>
                    <a:cubicBezTo>
                      <a:pt x="1114" y="1841"/>
                      <a:pt x="1121" y="1869"/>
                      <a:pt x="1128" y="1883"/>
                    </a:cubicBezTo>
                    <a:cubicBezTo>
                      <a:pt x="1135" y="1904"/>
                      <a:pt x="1135" y="1918"/>
                      <a:pt x="1142" y="1939"/>
                    </a:cubicBezTo>
                    <a:cubicBezTo>
                      <a:pt x="1149" y="1960"/>
                      <a:pt x="1156" y="1974"/>
                      <a:pt x="1163" y="1989"/>
                    </a:cubicBezTo>
                    <a:lnTo>
                      <a:pt x="1192" y="1974"/>
                    </a:lnTo>
                    <a:lnTo>
                      <a:pt x="1170" y="1996"/>
                    </a:lnTo>
                    <a:cubicBezTo>
                      <a:pt x="1170" y="2003"/>
                      <a:pt x="1170" y="2003"/>
                      <a:pt x="1178" y="2017"/>
                    </a:cubicBezTo>
                    <a:cubicBezTo>
                      <a:pt x="1192" y="2045"/>
                      <a:pt x="1213" y="2073"/>
                      <a:pt x="1234" y="2094"/>
                    </a:cubicBezTo>
                    <a:cubicBezTo>
                      <a:pt x="1234" y="2101"/>
                      <a:pt x="1241" y="2108"/>
                      <a:pt x="1248" y="2115"/>
                    </a:cubicBezTo>
                    <a:cubicBezTo>
                      <a:pt x="1255" y="2130"/>
                      <a:pt x="1269" y="2137"/>
                      <a:pt x="1283" y="2151"/>
                    </a:cubicBezTo>
                    <a:lnTo>
                      <a:pt x="1333" y="2193"/>
                    </a:lnTo>
                    <a:lnTo>
                      <a:pt x="1333" y="2115"/>
                    </a:lnTo>
                    <a:cubicBezTo>
                      <a:pt x="1326" y="2080"/>
                      <a:pt x="1326" y="2045"/>
                      <a:pt x="1326" y="2017"/>
                    </a:cubicBezTo>
                    <a:lnTo>
                      <a:pt x="1326" y="1989"/>
                    </a:lnTo>
                    <a:cubicBezTo>
                      <a:pt x="1319" y="1946"/>
                      <a:pt x="1319" y="1911"/>
                      <a:pt x="1311" y="1869"/>
                    </a:cubicBezTo>
                    <a:lnTo>
                      <a:pt x="1311" y="1848"/>
                    </a:lnTo>
                    <a:cubicBezTo>
                      <a:pt x="1304" y="1812"/>
                      <a:pt x="1297" y="1763"/>
                      <a:pt x="1290" y="1721"/>
                    </a:cubicBezTo>
                    <a:cubicBezTo>
                      <a:pt x="1283" y="1678"/>
                      <a:pt x="1269" y="1636"/>
                      <a:pt x="1262" y="1601"/>
                    </a:cubicBezTo>
                    <a:cubicBezTo>
                      <a:pt x="1255" y="1566"/>
                      <a:pt x="1241" y="1509"/>
                      <a:pt x="1227" y="1474"/>
                    </a:cubicBezTo>
                    <a:cubicBezTo>
                      <a:pt x="1220" y="1439"/>
                      <a:pt x="1206" y="1403"/>
                      <a:pt x="1192" y="1375"/>
                    </a:cubicBezTo>
                    <a:lnTo>
                      <a:pt x="1185" y="1354"/>
                    </a:lnTo>
                    <a:cubicBezTo>
                      <a:pt x="1170" y="1326"/>
                      <a:pt x="1156" y="1291"/>
                      <a:pt x="1142" y="1255"/>
                    </a:cubicBezTo>
                    <a:lnTo>
                      <a:pt x="1135" y="1234"/>
                    </a:lnTo>
                    <a:lnTo>
                      <a:pt x="1121" y="1213"/>
                    </a:lnTo>
                    <a:lnTo>
                      <a:pt x="1072" y="1100"/>
                    </a:lnTo>
                    <a:close/>
                    <a:moveTo>
                      <a:pt x="938" y="1"/>
                    </a:moveTo>
                    <a:lnTo>
                      <a:pt x="888" y="15"/>
                    </a:lnTo>
                    <a:cubicBezTo>
                      <a:pt x="874" y="22"/>
                      <a:pt x="860" y="29"/>
                      <a:pt x="846" y="36"/>
                    </a:cubicBezTo>
                    <a:lnTo>
                      <a:pt x="0" y="529"/>
                    </a:lnTo>
                    <a:lnTo>
                      <a:pt x="28" y="572"/>
                    </a:lnTo>
                    <a:cubicBezTo>
                      <a:pt x="43" y="565"/>
                      <a:pt x="57" y="558"/>
                      <a:pt x="78" y="550"/>
                    </a:cubicBezTo>
                    <a:cubicBezTo>
                      <a:pt x="92" y="543"/>
                      <a:pt x="106" y="543"/>
                      <a:pt x="120" y="536"/>
                    </a:cubicBezTo>
                    <a:lnTo>
                      <a:pt x="120" y="522"/>
                    </a:lnTo>
                    <a:lnTo>
                      <a:pt x="134" y="536"/>
                    </a:lnTo>
                    <a:lnTo>
                      <a:pt x="233" y="536"/>
                    </a:lnTo>
                    <a:cubicBezTo>
                      <a:pt x="254" y="543"/>
                      <a:pt x="275" y="543"/>
                      <a:pt x="303" y="550"/>
                    </a:cubicBezTo>
                    <a:cubicBezTo>
                      <a:pt x="318" y="558"/>
                      <a:pt x="339" y="565"/>
                      <a:pt x="360" y="572"/>
                    </a:cubicBezTo>
                    <a:lnTo>
                      <a:pt x="367" y="543"/>
                    </a:lnTo>
                    <a:lnTo>
                      <a:pt x="367" y="572"/>
                    </a:lnTo>
                    <a:cubicBezTo>
                      <a:pt x="388" y="579"/>
                      <a:pt x="416" y="593"/>
                      <a:pt x="437" y="600"/>
                    </a:cubicBezTo>
                    <a:cubicBezTo>
                      <a:pt x="466" y="614"/>
                      <a:pt x="487" y="628"/>
                      <a:pt x="515" y="642"/>
                    </a:cubicBezTo>
                    <a:cubicBezTo>
                      <a:pt x="536" y="656"/>
                      <a:pt x="578" y="684"/>
                      <a:pt x="599" y="699"/>
                    </a:cubicBezTo>
                    <a:cubicBezTo>
                      <a:pt x="628" y="720"/>
                      <a:pt x="656" y="741"/>
                      <a:pt x="677" y="762"/>
                    </a:cubicBezTo>
                    <a:lnTo>
                      <a:pt x="684" y="762"/>
                    </a:lnTo>
                    <a:cubicBezTo>
                      <a:pt x="691" y="769"/>
                      <a:pt x="691" y="776"/>
                      <a:pt x="698" y="776"/>
                    </a:cubicBezTo>
                    <a:lnTo>
                      <a:pt x="353" y="981"/>
                    </a:lnTo>
                    <a:cubicBezTo>
                      <a:pt x="339" y="988"/>
                      <a:pt x="325" y="995"/>
                      <a:pt x="318" y="1009"/>
                    </a:cubicBezTo>
                    <a:lnTo>
                      <a:pt x="310" y="1016"/>
                    </a:lnTo>
                    <a:lnTo>
                      <a:pt x="332" y="1037"/>
                    </a:lnTo>
                    <a:lnTo>
                      <a:pt x="303" y="1023"/>
                    </a:lnTo>
                    <a:lnTo>
                      <a:pt x="296" y="1030"/>
                    </a:lnTo>
                    <a:lnTo>
                      <a:pt x="282" y="1058"/>
                    </a:lnTo>
                    <a:cubicBezTo>
                      <a:pt x="275" y="1072"/>
                      <a:pt x="275" y="1079"/>
                      <a:pt x="268" y="1093"/>
                    </a:cubicBezTo>
                    <a:lnTo>
                      <a:pt x="261" y="1121"/>
                    </a:lnTo>
                    <a:cubicBezTo>
                      <a:pt x="254" y="1136"/>
                      <a:pt x="247" y="1150"/>
                      <a:pt x="247" y="1164"/>
                    </a:cubicBezTo>
                    <a:cubicBezTo>
                      <a:pt x="247" y="1171"/>
                      <a:pt x="247" y="1178"/>
                      <a:pt x="247" y="1185"/>
                    </a:cubicBezTo>
                    <a:lnTo>
                      <a:pt x="240" y="1213"/>
                    </a:lnTo>
                    <a:cubicBezTo>
                      <a:pt x="240" y="1234"/>
                      <a:pt x="233" y="1255"/>
                      <a:pt x="233" y="1277"/>
                    </a:cubicBezTo>
                    <a:lnTo>
                      <a:pt x="226" y="1319"/>
                    </a:lnTo>
                    <a:lnTo>
                      <a:pt x="226" y="1361"/>
                    </a:lnTo>
                    <a:lnTo>
                      <a:pt x="226" y="1382"/>
                    </a:lnTo>
                    <a:lnTo>
                      <a:pt x="226" y="1439"/>
                    </a:lnTo>
                    <a:lnTo>
                      <a:pt x="226" y="1460"/>
                    </a:lnTo>
                    <a:cubicBezTo>
                      <a:pt x="226" y="1467"/>
                      <a:pt x="226" y="1474"/>
                      <a:pt x="226" y="1481"/>
                    </a:cubicBezTo>
                    <a:lnTo>
                      <a:pt x="226" y="1551"/>
                    </a:lnTo>
                    <a:lnTo>
                      <a:pt x="226" y="1671"/>
                    </a:lnTo>
                    <a:lnTo>
                      <a:pt x="226" y="1685"/>
                    </a:lnTo>
                    <a:lnTo>
                      <a:pt x="226" y="1855"/>
                    </a:lnTo>
                    <a:lnTo>
                      <a:pt x="226" y="1883"/>
                    </a:lnTo>
                    <a:cubicBezTo>
                      <a:pt x="233" y="1925"/>
                      <a:pt x="233" y="1960"/>
                      <a:pt x="233" y="2003"/>
                    </a:cubicBezTo>
                    <a:lnTo>
                      <a:pt x="233" y="2017"/>
                    </a:lnTo>
                    <a:lnTo>
                      <a:pt x="240" y="2094"/>
                    </a:lnTo>
                    <a:cubicBezTo>
                      <a:pt x="240" y="2115"/>
                      <a:pt x="247" y="2137"/>
                      <a:pt x="247" y="2165"/>
                    </a:cubicBezTo>
                    <a:lnTo>
                      <a:pt x="247" y="2186"/>
                    </a:lnTo>
                    <a:cubicBezTo>
                      <a:pt x="254" y="2200"/>
                      <a:pt x="254" y="2207"/>
                      <a:pt x="254" y="2221"/>
                    </a:cubicBezTo>
                    <a:lnTo>
                      <a:pt x="261" y="2263"/>
                    </a:lnTo>
                    <a:lnTo>
                      <a:pt x="268" y="2299"/>
                    </a:lnTo>
                    <a:lnTo>
                      <a:pt x="275" y="2334"/>
                    </a:lnTo>
                    <a:lnTo>
                      <a:pt x="282" y="2369"/>
                    </a:lnTo>
                    <a:lnTo>
                      <a:pt x="310" y="2362"/>
                    </a:lnTo>
                    <a:lnTo>
                      <a:pt x="310" y="2362"/>
                    </a:lnTo>
                    <a:lnTo>
                      <a:pt x="289" y="2376"/>
                    </a:lnTo>
                    <a:lnTo>
                      <a:pt x="296" y="2397"/>
                    </a:lnTo>
                    <a:cubicBezTo>
                      <a:pt x="296" y="2404"/>
                      <a:pt x="303" y="2412"/>
                      <a:pt x="303" y="2426"/>
                    </a:cubicBezTo>
                    <a:lnTo>
                      <a:pt x="332" y="2419"/>
                    </a:lnTo>
                    <a:lnTo>
                      <a:pt x="332" y="2419"/>
                    </a:lnTo>
                    <a:lnTo>
                      <a:pt x="303" y="2433"/>
                    </a:lnTo>
                    <a:lnTo>
                      <a:pt x="332" y="2426"/>
                    </a:lnTo>
                    <a:lnTo>
                      <a:pt x="310" y="2440"/>
                    </a:lnTo>
                    <a:lnTo>
                      <a:pt x="310" y="2447"/>
                    </a:lnTo>
                    <a:cubicBezTo>
                      <a:pt x="310" y="2454"/>
                      <a:pt x="318" y="2468"/>
                      <a:pt x="318" y="2475"/>
                    </a:cubicBezTo>
                    <a:lnTo>
                      <a:pt x="346" y="2461"/>
                    </a:lnTo>
                    <a:lnTo>
                      <a:pt x="325" y="2482"/>
                    </a:lnTo>
                    <a:cubicBezTo>
                      <a:pt x="325" y="2482"/>
                      <a:pt x="339" y="2503"/>
                      <a:pt x="339" y="2510"/>
                    </a:cubicBezTo>
                    <a:cubicBezTo>
                      <a:pt x="353" y="2538"/>
                      <a:pt x="367" y="2567"/>
                      <a:pt x="388" y="2588"/>
                    </a:cubicBezTo>
                    <a:lnTo>
                      <a:pt x="409" y="2609"/>
                    </a:lnTo>
                    <a:lnTo>
                      <a:pt x="423" y="2623"/>
                    </a:lnTo>
                    <a:lnTo>
                      <a:pt x="430" y="2637"/>
                    </a:lnTo>
                    <a:lnTo>
                      <a:pt x="451" y="2616"/>
                    </a:lnTo>
                    <a:lnTo>
                      <a:pt x="451" y="2616"/>
                    </a:lnTo>
                    <a:lnTo>
                      <a:pt x="437" y="2637"/>
                    </a:lnTo>
                    <a:lnTo>
                      <a:pt x="473" y="2665"/>
                    </a:lnTo>
                    <a:lnTo>
                      <a:pt x="487" y="2644"/>
                    </a:lnTo>
                    <a:lnTo>
                      <a:pt x="487" y="2644"/>
                    </a:lnTo>
                    <a:cubicBezTo>
                      <a:pt x="487" y="2644"/>
                      <a:pt x="473" y="2672"/>
                      <a:pt x="480" y="2672"/>
                    </a:cubicBezTo>
                    <a:lnTo>
                      <a:pt x="494" y="2679"/>
                    </a:lnTo>
                    <a:lnTo>
                      <a:pt x="508" y="2693"/>
                    </a:lnTo>
                    <a:lnTo>
                      <a:pt x="522" y="2701"/>
                    </a:lnTo>
                    <a:lnTo>
                      <a:pt x="536" y="2708"/>
                    </a:lnTo>
                    <a:lnTo>
                      <a:pt x="550" y="2715"/>
                    </a:lnTo>
                    <a:lnTo>
                      <a:pt x="557" y="2715"/>
                    </a:lnTo>
                    <a:lnTo>
                      <a:pt x="578" y="2722"/>
                    </a:lnTo>
                    <a:lnTo>
                      <a:pt x="649" y="2722"/>
                    </a:lnTo>
                    <a:lnTo>
                      <a:pt x="649" y="2693"/>
                    </a:lnTo>
                    <a:cubicBezTo>
                      <a:pt x="649" y="2693"/>
                      <a:pt x="656" y="2722"/>
                      <a:pt x="656" y="2722"/>
                    </a:cubicBezTo>
                    <a:lnTo>
                      <a:pt x="677" y="2715"/>
                    </a:lnTo>
                    <a:lnTo>
                      <a:pt x="698" y="2708"/>
                    </a:lnTo>
                    <a:lnTo>
                      <a:pt x="1269" y="2369"/>
                    </a:lnTo>
                    <a:lnTo>
                      <a:pt x="1269" y="2426"/>
                    </a:lnTo>
                    <a:lnTo>
                      <a:pt x="1269" y="2461"/>
                    </a:lnTo>
                    <a:cubicBezTo>
                      <a:pt x="1262" y="2545"/>
                      <a:pt x="1255" y="2623"/>
                      <a:pt x="1241" y="2708"/>
                    </a:cubicBezTo>
                    <a:lnTo>
                      <a:pt x="1241" y="2729"/>
                    </a:lnTo>
                    <a:cubicBezTo>
                      <a:pt x="1234" y="2764"/>
                      <a:pt x="1220" y="2792"/>
                      <a:pt x="1213" y="2827"/>
                    </a:cubicBezTo>
                    <a:lnTo>
                      <a:pt x="1206" y="2842"/>
                    </a:lnTo>
                    <a:cubicBezTo>
                      <a:pt x="1199" y="2870"/>
                      <a:pt x="1185" y="2898"/>
                      <a:pt x="1178" y="2926"/>
                    </a:cubicBezTo>
                    <a:lnTo>
                      <a:pt x="1199" y="2933"/>
                    </a:lnTo>
                    <a:lnTo>
                      <a:pt x="1170" y="2933"/>
                    </a:lnTo>
                    <a:cubicBezTo>
                      <a:pt x="1163" y="2954"/>
                      <a:pt x="1149" y="2982"/>
                      <a:pt x="1135" y="3004"/>
                    </a:cubicBezTo>
                    <a:cubicBezTo>
                      <a:pt x="1121" y="3018"/>
                      <a:pt x="1114" y="3032"/>
                      <a:pt x="1100" y="3046"/>
                    </a:cubicBezTo>
                    <a:lnTo>
                      <a:pt x="1093" y="3060"/>
                    </a:lnTo>
                    <a:cubicBezTo>
                      <a:pt x="1086" y="3060"/>
                      <a:pt x="1086" y="3067"/>
                      <a:pt x="1079" y="3067"/>
                    </a:cubicBezTo>
                    <a:cubicBezTo>
                      <a:pt x="1065" y="3088"/>
                      <a:pt x="1044" y="3102"/>
                      <a:pt x="1022" y="3116"/>
                    </a:cubicBezTo>
                    <a:lnTo>
                      <a:pt x="1044" y="3159"/>
                    </a:lnTo>
                    <a:lnTo>
                      <a:pt x="1854" y="2686"/>
                    </a:lnTo>
                    <a:cubicBezTo>
                      <a:pt x="1875" y="2672"/>
                      <a:pt x="1904" y="2651"/>
                      <a:pt x="1925" y="2630"/>
                    </a:cubicBezTo>
                    <a:lnTo>
                      <a:pt x="1939" y="2616"/>
                    </a:lnTo>
                    <a:lnTo>
                      <a:pt x="1946" y="2609"/>
                    </a:lnTo>
                    <a:cubicBezTo>
                      <a:pt x="1960" y="2588"/>
                      <a:pt x="1974" y="2574"/>
                      <a:pt x="1988" y="2552"/>
                    </a:cubicBezTo>
                    <a:cubicBezTo>
                      <a:pt x="2002" y="2524"/>
                      <a:pt x="2016" y="2503"/>
                      <a:pt x="2023" y="2482"/>
                    </a:cubicBezTo>
                    <a:lnTo>
                      <a:pt x="2002" y="2468"/>
                    </a:lnTo>
                    <a:lnTo>
                      <a:pt x="2030" y="2468"/>
                    </a:lnTo>
                    <a:cubicBezTo>
                      <a:pt x="2038" y="2454"/>
                      <a:pt x="2045" y="2433"/>
                      <a:pt x="2052" y="2412"/>
                    </a:cubicBezTo>
                    <a:cubicBezTo>
                      <a:pt x="2052" y="2404"/>
                      <a:pt x="2059" y="2397"/>
                      <a:pt x="2059" y="2390"/>
                    </a:cubicBezTo>
                    <a:lnTo>
                      <a:pt x="2073" y="2355"/>
                    </a:lnTo>
                    <a:cubicBezTo>
                      <a:pt x="2073" y="2355"/>
                      <a:pt x="2073" y="2348"/>
                      <a:pt x="2073" y="2348"/>
                    </a:cubicBezTo>
                    <a:cubicBezTo>
                      <a:pt x="2080" y="2327"/>
                      <a:pt x="2080" y="2299"/>
                      <a:pt x="2087" y="2278"/>
                    </a:cubicBezTo>
                    <a:lnTo>
                      <a:pt x="2101" y="2228"/>
                    </a:lnTo>
                    <a:cubicBezTo>
                      <a:pt x="2101" y="2221"/>
                      <a:pt x="2101" y="2214"/>
                      <a:pt x="2101" y="2200"/>
                    </a:cubicBezTo>
                    <a:cubicBezTo>
                      <a:pt x="2108" y="2179"/>
                      <a:pt x="2108" y="2144"/>
                      <a:pt x="2115" y="2122"/>
                    </a:cubicBezTo>
                    <a:cubicBezTo>
                      <a:pt x="2122" y="2094"/>
                      <a:pt x="2122" y="2066"/>
                      <a:pt x="2122" y="2031"/>
                    </a:cubicBezTo>
                    <a:lnTo>
                      <a:pt x="2122" y="2003"/>
                    </a:lnTo>
                    <a:lnTo>
                      <a:pt x="2129" y="1932"/>
                    </a:lnTo>
                    <a:lnTo>
                      <a:pt x="2129" y="1805"/>
                    </a:lnTo>
                    <a:lnTo>
                      <a:pt x="2129" y="1798"/>
                    </a:lnTo>
                    <a:lnTo>
                      <a:pt x="2108" y="1805"/>
                    </a:lnTo>
                    <a:lnTo>
                      <a:pt x="2108" y="1918"/>
                    </a:lnTo>
                    <a:lnTo>
                      <a:pt x="2108" y="1996"/>
                    </a:lnTo>
                    <a:lnTo>
                      <a:pt x="2108" y="2024"/>
                    </a:lnTo>
                    <a:cubicBezTo>
                      <a:pt x="2101" y="2052"/>
                      <a:pt x="2101" y="2080"/>
                      <a:pt x="2094" y="2108"/>
                    </a:cubicBezTo>
                    <a:cubicBezTo>
                      <a:pt x="2094" y="2137"/>
                      <a:pt x="2087" y="2165"/>
                      <a:pt x="2087" y="2186"/>
                    </a:cubicBezTo>
                    <a:cubicBezTo>
                      <a:pt x="2080" y="2200"/>
                      <a:pt x="2080" y="2207"/>
                      <a:pt x="2080" y="2214"/>
                    </a:cubicBezTo>
                    <a:lnTo>
                      <a:pt x="2073" y="2263"/>
                    </a:lnTo>
                    <a:cubicBezTo>
                      <a:pt x="2066" y="2285"/>
                      <a:pt x="2059" y="2306"/>
                      <a:pt x="2052" y="2327"/>
                    </a:cubicBezTo>
                    <a:lnTo>
                      <a:pt x="2038" y="2369"/>
                    </a:lnTo>
                    <a:lnTo>
                      <a:pt x="2030" y="2390"/>
                    </a:lnTo>
                    <a:cubicBezTo>
                      <a:pt x="2023" y="2412"/>
                      <a:pt x="2016" y="2426"/>
                      <a:pt x="2009" y="2440"/>
                    </a:cubicBezTo>
                    <a:lnTo>
                      <a:pt x="2030" y="2454"/>
                    </a:lnTo>
                    <a:lnTo>
                      <a:pt x="2009" y="2454"/>
                    </a:lnTo>
                    <a:cubicBezTo>
                      <a:pt x="1995" y="2475"/>
                      <a:pt x="1981" y="2496"/>
                      <a:pt x="1967" y="2517"/>
                    </a:cubicBezTo>
                    <a:cubicBezTo>
                      <a:pt x="1960" y="2531"/>
                      <a:pt x="1946" y="2545"/>
                      <a:pt x="1932" y="2560"/>
                    </a:cubicBezTo>
                    <a:lnTo>
                      <a:pt x="1925" y="2574"/>
                    </a:lnTo>
                    <a:lnTo>
                      <a:pt x="1918" y="2581"/>
                    </a:lnTo>
                    <a:cubicBezTo>
                      <a:pt x="1897" y="2602"/>
                      <a:pt x="1875" y="2616"/>
                      <a:pt x="1854" y="2630"/>
                    </a:cubicBezTo>
                    <a:lnTo>
                      <a:pt x="1185" y="3018"/>
                    </a:lnTo>
                    <a:cubicBezTo>
                      <a:pt x="1199" y="2997"/>
                      <a:pt x="1213" y="2975"/>
                      <a:pt x="1220" y="2954"/>
                    </a:cubicBezTo>
                    <a:lnTo>
                      <a:pt x="1199" y="2947"/>
                    </a:lnTo>
                    <a:lnTo>
                      <a:pt x="1241" y="2947"/>
                    </a:lnTo>
                    <a:cubicBezTo>
                      <a:pt x="1255" y="2919"/>
                      <a:pt x="1269" y="2891"/>
                      <a:pt x="1276" y="2856"/>
                    </a:cubicBezTo>
                    <a:lnTo>
                      <a:pt x="1276" y="2842"/>
                    </a:lnTo>
                    <a:cubicBezTo>
                      <a:pt x="1290" y="2806"/>
                      <a:pt x="1297" y="2778"/>
                      <a:pt x="1304" y="2743"/>
                    </a:cubicBezTo>
                    <a:lnTo>
                      <a:pt x="1304" y="2722"/>
                    </a:lnTo>
                    <a:cubicBezTo>
                      <a:pt x="1326" y="2637"/>
                      <a:pt x="1333" y="2552"/>
                      <a:pt x="1340" y="2468"/>
                    </a:cubicBezTo>
                    <a:lnTo>
                      <a:pt x="1340" y="2433"/>
                    </a:lnTo>
                    <a:lnTo>
                      <a:pt x="1340" y="2327"/>
                    </a:lnTo>
                    <a:lnTo>
                      <a:pt x="1340" y="2278"/>
                    </a:lnTo>
                    <a:lnTo>
                      <a:pt x="684" y="2658"/>
                    </a:lnTo>
                    <a:lnTo>
                      <a:pt x="670" y="2665"/>
                    </a:lnTo>
                    <a:lnTo>
                      <a:pt x="663" y="2665"/>
                    </a:lnTo>
                    <a:lnTo>
                      <a:pt x="663" y="2693"/>
                    </a:lnTo>
                    <a:cubicBezTo>
                      <a:pt x="663" y="2693"/>
                      <a:pt x="656" y="2665"/>
                      <a:pt x="635" y="2665"/>
                    </a:cubicBezTo>
                    <a:lnTo>
                      <a:pt x="628" y="2665"/>
                    </a:lnTo>
                    <a:lnTo>
                      <a:pt x="543" y="2623"/>
                    </a:lnTo>
                    <a:lnTo>
                      <a:pt x="529" y="2616"/>
                    </a:lnTo>
                    <a:lnTo>
                      <a:pt x="515" y="2637"/>
                    </a:lnTo>
                    <a:lnTo>
                      <a:pt x="522" y="2616"/>
                    </a:lnTo>
                    <a:lnTo>
                      <a:pt x="508" y="2637"/>
                    </a:lnTo>
                    <a:lnTo>
                      <a:pt x="522" y="2609"/>
                    </a:lnTo>
                    <a:lnTo>
                      <a:pt x="494" y="2588"/>
                    </a:lnTo>
                    <a:lnTo>
                      <a:pt x="473" y="2609"/>
                    </a:lnTo>
                    <a:lnTo>
                      <a:pt x="487" y="2588"/>
                    </a:lnTo>
                    <a:lnTo>
                      <a:pt x="480" y="2574"/>
                    </a:lnTo>
                    <a:lnTo>
                      <a:pt x="458" y="2560"/>
                    </a:lnTo>
                    <a:cubicBezTo>
                      <a:pt x="458" y="2552"/>
                      <a:pt x="451" y="2552"/>
                      <a:pt x="444" y="2538"/>
                    </a:cubicBezTo>
                    <a:cubicBezTo>
                      <a:pt x="430" y="2517"/>
                      <a:pt x="416" y="2496"/>
                      <a:pt x="402" y="2468"/>
                    </a:cubicBezTo>
                    <a:lnTo>
                      <a:pt x="395" y="2454"/>
                    </a:lnTo>
                    <a:lnTo>
                      <a:pt x="367" y="2468"/>
                    </a:lnTo>
                    <a:lnTo>
                      <a:pt x="367" y="2468"/>
                    </a:lnTo>
                    <a:lnTo>
                      <a:pt x="388" y="2447"/>
                    </a:lnTo>
                    <a:lnTo>
                      <a:pt x="367" y="2454"/>
                    </a:lnTo>
                    <a:lnTo>
                      <a:pt x="388" y="2440"/>
                    </a:lnTo>
                    <a:lnTo>
                      <a:pt x="374" y="2419"/>
                    </a:lnTo>
                    <a:lnTo>
                      <a:pt x="374" y="2404"/>
                    </a:lnTo>
                    <a:lnTo>
                      <a:pt x="346" y="2412"/>
                    </a:lnTo>
                    <a:lnTo>
                      <a:pt x="374" y="2397"/>
                    </a:lnTo>
                    <a:lnTo>
                      <a:pt x="374" y="2397"/>
                    </a:lnTo>
                    <a:lnTo>
                      <a:pt x="346" y="2404"/>
                    </a:lnTo>
                    <a:lnTo>
                      <a:pt x="367" y="2390"/>
                    </a:lnTo>
                    <a:cubicBezTo>
                      <a:pt x="367" y="2383"/>
                      <a:pt x="360" y="2376"/>
                      <a:pt x="360" y="2369"/>
                    </a:cubicBezTo>
                    <a:lnTo>
                      <a:pt x="353" y="2341"/>
                    </a:lnTo>
                    <a:lnTo>
                      <a:pt x="346" y="2313"/>
                    </a:lnTo>
                    <a:lnTo>
                      <a:pt x="339" y="2285"/>
                    </a:lnTo>
                    <a:lnTo>
                      <a:pt x="310" y="2292"/>
                    </a:lnTo>
                    <a:lnTo>
                      <a:pt x="310" y="2292"/>
                    </a:lnTo>
                    <a:lnTo>
                      <a:pt x="339" y="2278"/>
                    </a:lnTo>
                    <a:lnTo>
                      <a:pt x="332" y="2242"/>
                    </a:lnTo>
                    <a:lnTo>
                      <a:pt x="318" y="2200"/>
                    </a:lnTo>
                    <a:lnTo>
                      <a:pt x="318" y="2165"/>
                    </a:lnTo>
                    <a:lnTo>
                      <a:pt x="318" y="2144"/>
                    </a:lnTo>
                    <a:cubicBezTo>
                      <a:pt x="318" y="2122"/>
                      <a:pt x="318" y="2094"/>
                      <a:pt x="310" y="2073"/>
                    </a:cubicBezTo>
                    <a:cubicBezTo>
                      <a:pt x="310" y="2052"/>
                      <a:pt x="310" y="2031"/>
                      <a:pt x="310" y="2003"/>
                    </a:cubicBezTo>
                    <a:lnTo>
                      <a:pt x="310" y="1982"/>
                    </a:lnTo>
                    <a:cubicBezTo>
                      <a:pt x="303" y="1946"/>
                      <a:pt x="303" y="1911"/>
                      <a:pt x="303" y="1869"/>
                    </a:cubicBezTo>
                    <a:lnTo>
                      <a:pt x="303" y="1841"/>
                    </a:lnTo>
                    <a:lnTo>
                      <a:pt x="303" y="1671"/>
                    </a:lnTo>
                    <a:lnTo>
                      <a:pt x="303" y="1657"/>
                    </a:lnTo>
                    <a:lnTo>
                      <a:pt x="303" y="1537"/>
                    </a:lnTo>
                    <a:lnTo>
                      <a:pt x="303" y="1474"/>
                    </a:lnTo>
                    <a:cubicBezTo>
                      <a:pt x="303" y="1467"/>
                      <a:pt x="303" y="1460"/>
                      <a:pt x="303" y="1453"/>
                    </a:cubicBezTo>
                    <a:lnTo>
                      <a:pt x="303" y="1432"/>
                    </a:lnTo>
                    <a:lnTo>
                      <a:pt x="303" y="1375"/>
                    </a:lnTo>
                    <a:lnTo>
                      <a:pt x="303" y="1354"/>
                    </a:lnTo>
                    <a:lnTo>
                      <a:pt x="303" y="1319"/>
                    </a:lnTo>
                    <a:lnTo>
                      <a:pt x="303" y="1284"/>
                    </a:lnTo>
                    <a:lnTo>
                      <a:pt x="275" y="1284"/>
                    </a:lnTo>
                    <a:lnTo>
                      <a:pt x="303" y="1277"/>
                    </a:lnTo>
                    <a:cubicBezTo>
                      <a:pt x="303" y="1255"/>
                      <a:pt x="310" y="1241"/>
                      <a:pt x="310" y="1220"/>
                    </a:cubicBezTo>
                    <a:lnTo>
                      <a:pt x="318" y="1192"/>
                    </a:lnTo>
                    <a:lnTo>
                      <a:pt x="318" y="1171"/>
                    </a:lnTo>
                    <a:cubicBezTo>
                      <a:pt x="325" y="1157"/>
                      <a:pt x="325" y="1150"/>
                      <a:pt x="332" y="1129"/>
                    </a:cubicBezTo>
                    <a:cubicBezTo>
                      <a:pt x="332" y="1121"/>
                      <a:pt x="339" y="1114"/>
                      <a:pt x="339" y="1107"/>
                    </a:cubicBezTo>
                    <a:cubicBezTo>
                      <a:pt x="339" y="1093"/>
                      <a:pt x="346" y="1086"/>
                      <a:pt x="353" y="1079"/>
                    </a:cubicBezTo>
                    <a:cubicBezTo>
                      <a:pt x="353" y="1065"/>
                      <a:pt x="360" y="1058"/>
                      <a:pt x="367" y="1051"/>
                    </a:cubicBezTo>
                    <a:lnTo>
                      <a:pt x="374" y="1037"/>
                    </a:lnTo>
                    <a:cubicBezTo>
                      <a:pt x="381" y="1030"/>
                      <a:pt x="388" y="1023"/>
                      <a:pt x="395" y="1023"/>
                    </a:cubicBezTo>
                    <a:lnTo>
                      <a:pt x="804" y="783"/>
                    </a:lnTo>
                    <a:lnTo>
                      <a:pt x="769" y="748"/>
                    </a:lnTo>
                    <a:cubicBezTo>
                      <a:pt x="762" y="741"/>
                      <a:pt x="762" y="734"/>
                      <a:pt x="733" y="713"/>
                    </a:cubicBezTo>
                    <a:cubicBezTo>
                      <a:pt x="698" y="691"/>
                      <a:pt x="670" y="670"/>
                      <a:pt x="642" y="649"/>
                    </a:cubicBezTo>
                    <a:cubicBezTo>
                      <a:pt x="614" y="628"/>
                      <a:pt x="578" y="607"/>
                      <a:pt x="557" y="593"/>
                    </a:cubicBezTo>
                    <a:cubicBezTo>
                      <a:pt x="529" y="579"/>
                      <a:pt x="501" y="565"/>
                      <a:pt x="473" y="550"/>
                    </a:cubicBezTo>
                    <a:cubicBezTo>
                      <a:pt x="444" y="536"/>
                      <a:pt x="423" y="529"/>
                      <a:pt x="395" y="515"/>
                    </a:cubicBezTo>
                    <a:cubicBezTo>
                      <a:pt x="374" y="508"/>
                      <a:pt x="353" y="501"/>
                      <a:pt x="325" y="494"/>
                    </a:cubicBezTo>
                    <a:cubicBezTo>
                      <a:pt x="289" y="487"/>
                      <a:pt x="247" y="480"/>
                      <a:pt x="205" y="480"/>
                    </a:cubicBezTo>
                    <a:lnTo>
                      <a:pt x="881" y="85"/>
                    </a:lnTo>
                    <a:cubicBezTo>
                      <a:pt x="896" y="78"/>
                      <a:pt x="910" y="71"/>
                      <a:pt x="924" y="71"/>
                    </a:cubicBezTo>
                    <a:cubicBezTo>
                      <a:pt x="938" y="64"/>
                      <a:pt x="959" y="57"/>
                      <a:pt x="973" y="57"/>
                    </a:cubicBezTo>
                    <a:lnTo>
                      <a:pt x="966" y="29"/>
                    </a:lnTo>
                    <a:lnTo>
                      <a:pt x="966" y="29"/>
                    </a:lnTo>
                    <a:cubicBezTo>
                      <a:pt x="966" y="29"/>
                      <a:pt x="980" y="57"/>
                      <a:pt x="987" y="57"/>
                    </a:cubicBezTo>
                    <a:lnTo>
                      <a:pt x="1114" y="57"/>
                    </a:lnTo>
                    <a:lnTo>
                      <a:pt x="1142" y="64"/>
                    </a:lnTo>
                    <a:lnTo>
                      <a:pt x="1170" y="64"/>
                    </a:lnTo>
                    <a:lnTo>
                      <a:pt x="1199" y="78"/>
                    </a:lnTo>
                    <a:lnTo>
                      <a:pt x="1227" y="85"/>
                    </a:lnTo>
                    <a:lnTo>
                      <a:pt x="1262" y="99"/>
                    </a:lnTo>
                    <a:lnTo>
                      <a:pt x="1283" y="113"/>
                    </a:lnTo>
                    <a:lnTo>
                      <a:pt x="1290" y="85"/>
                    </a:lnTo>
                    <a:lnTo>
                      <a:pt x="1290" y="113"/>
                    </a:lnTo>
                    <a:lnTo>
                      <a:pt x="1297" y="92"/>
                    </a:lnTo>
                    <a:lnTo>
                      <a:pt x="1297" y="113"/>
                    </a:lnTo>
                    <a:lnTo>
                      <a:pt x="1333" y="135"/>
                    </a:lnTo>
                    <a:cubicBezTo>
                      <a:pt x="1347" y="142"/>
                      <a:pt x="1361" y="149"/>
                      <a:pt x="1375" y="156"/>
                    </a:cubicBezTo>
                    <a:cubicBezTo>
                      <a:pt x="1389" y="163"/>
                      <a:pt x="1396" y="170"/>
                      <a:pt x="1410" y="184"/>
                    </a:cubicBezTo>
                    <a:lnTo>
                      <a:pt x="1459" y="212"/>
                    </a:lnTo>
                    <a:lnTo>
                      <a:pt x="1488" y="233"/>
                    </a:lnTo>
                    <a:lnTo>
                      <a:pt x="1523" y="254"/>
                    </a:lnTo>
                    <a:lnTo>
                      <a:pt x="1558" y="290"/>
                    </a:lnTo>
                    <a:lnTo>
                      <a:pt x="1593" y="318"/>
                    </a:lnTo>
                    <a:lnTo>
                      <a:pt x="1615" y="339"/>
                    </a:lnTo>
                    <a:lnTo>
                      <a:pt x="1615" y="339"/>
                    </a:lnTo>
                    <a:lnTo>
                      <a:pt x="1629" y="311"/>
                    </a:lnTo>
                    <a:lnTo>
                      <a:pt x="1600" y="290"/>
                    </a:lnTo>
                    <a:lnTo>
                      <a:pt x="1565" y="254"/>
                    </a:lnTo>
                    <a:lnTo>
                      <a:pt x="1530" y="226"/>
                    </a:lnTo>
                    <a:lnTo>
                      <a:pt x="1488" y="198"/>
                    </a:lnTo>
                    <a:lnTo>
                      <a:pt x="1459" y="177"/>
                    </a:lnTo>
                    <a:lnTo>
                      <a:pt x="1452" y="170"/>
                    </a:lnTo>
                    <a:lnTo>
                      <a:pt x="1417" y="142"/>
                    </a:lnTo>
                    <a:lnTo>
                      <a:pt x="1375" y="120"/>
                    </a:lnTo>
                    <a:lnTo>
                      <a:pt x="1368" y="113"/>
                    </a:lnTo>
                    <a:lnTo>
                      <a:pt x="1333" y="99"/>
                    </a:lnTo>
                    <a:lnTo>
                      <a:pt x="1290" y="71"/>
                    </a:lnTo>
                    <a:lnTo>
                      <a:pt x="1276" y="99"/>
                    </a:lnTo>
                    <a:lnTo>
                      <a:pt x="1283" y="71"/>
                    </a:lnTo>
                    <a:lnTo>
                      <a:pt x="1262" y="57"/>
                    </a:lnTo>
                    <a:lnTo>
                      <a:pt x="1227" y="43"/>
                    </a:lnTo>
                    <a:lnTo>
                      <a:pt x="1192" y="36"/>
                    </a:lnTo>
                    <a:cubicBezTo>
                      <a:pt x="1185" y="29"/>
                      <a:pt x="1170" y="29"/>
                      <a:pt x="1163" y="22"/>
                    </a:cubicBezTo>
                    <a:lnTo>
                      <a:pt x="1142" y="15"/>
                    </a:lnTo>
                    <a:lnTo>
                      <a:pt x="1135" y="43"/>
                    </a:lnTo>
                    <a:cubicBezTo>
                      <a:pt x="1135" y="43"/>
                      <a:pt x="1142" y="15"/>
                      <a:pt x="1135" y="15"/>
                    </a:cubicBezTo>
                    <a:lnTo>
                      <a:pt x="1107" y="8"/>
                    </a:lnTo>
                    <a:cubicBezTo>
                      <a:pt x="1093" y="8"/>
                      <a:pt x="1086" y="8"/>
                      <a:pt x="107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6"/>
              <p:cNvSpPr/>
              <p:nvPr/>
            </p:nvSpPr>
            <p:spPr>
              <a:xfrm>
                <a:off x="1864000" y="5078756"/>
                <a:ext cx="310379" cy="537180"/>
              </a:xfrm>
              <a:custGeom>
                <a:rect b="b" l="l" r="r" t="t"/>
                <a:pathLst>
                  <a:path extrusionOk="0" h="2674" w="1545">
                    <a:moveTo>
                      <a:pt x="668" y="482"/>
                    </a:moveTo>
                    <a:cubicBezTo>
                      <a:pt x="699" y="482"/>
                      <a:pt x="735" y="495"/>
                      <a:pt x="776" y="520"/>
                    </a:cubicBezTo>
                    <a:cubicBezTo>
                      <a:pt x="973" y="633"/>
                      <a:pt x="1058" y="858"/>
                      <a:pt x="1058" y="1500"/>
                    </a:cubicBezTo>
                    <a:cubicBezTo>
                      <a:pt x="1052" y="2005"/>
                      <a:pt x="1002" y="2198"/>
                      <a:pt x="878" y="2198"/>
                    </a:cubicBezTo>
                    <a:cubicBezTo>
                      <a:pt x="847" y="2198"/>
                      <a:pt x="810" y="2185"/>
                      <a:pt x="769" y="2162"/>
                    </a:cubicBezTo>
                    <a:cubicBezTo>
                      <a:pt x="572" y="2042"/>
                      <a:pt x="494" y="1796"/>
                      <a:pt x="494" y="1175"/>
                    </a:cubicBezTo>
                    <a:cubicBezTo>
                      <a:pt x="494" y="678"/>
                      <a:pt x="547" y="482"/>
                      <a:pt x="668" y="482"/>
                    </a:cubicBezTo>
                    <a:close/>
                    <a:moveTo>
                      <a:pt x="437" y="0"/>
                    </a:moveTo>
                    <a:cubicBezTo>
                      <a:pt x="155" y="0"/>
                      <a:pt x="6" y="307"/>
                      <a:pt x="1" y="893"/>
                    </a:cubicBezTo>
                    <a:cubicBezTo>
                      <a:pt x="1" y="1676"/>
                      <a:pt x="268" y="2275"/>
                      <a:pt x="769" y="2564"/>
                    </a:cubicBezTo>
                    <a:cubicBezTo>
                      <a:pt x="898" y="2638"/>
                      <a:pt x="1012" y="2674"/>
                      <a:pt x="1110" y="2674"/>
                    </a:cubicBezTo>
                    <a:cubicBezTo>
                      <a:pt x="1396" y="2674"/>
                      <a:pt x="1544" y="2365"/>
                      <a:pt x="1544" y="1782"/>
                    </a:cubicBezTo>
                    <a:cubicBezTo>
                      <a:pt x="1544" y="992"/>
                      <a:pt x="1284" y="400"/>
                      <a:pt x="776" y="111"/>
                    </a:cubicBezTo>
                    <a:cubicBezTo>
                      <a:pt x="648" y="37"/>
                      <a:pt x="534" y="0"/>
                      <a:pt x="4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6"/>
              <p:cNvSpPr/>
              <p:nvPr/>
            </p:nvSpPr>
            <p:spPr>
              <a:xfrm>
                <a:off x="1858375" y="5073533"/>
                <a:ext cx="321629" cy="547425"/>
              </a:xfrm>
              <a:custGeom>
                <a:rect b="b" l="l" r="r" t="t"/>
                <a:pathLst>
                  <a:path extrusionOk="0" h="2725" w="1601">
                    <a:moveTo>
                      <a:pt x="698" y="532"/>
                    </a:moveTo>
                    <a:cubicBezTo>
                      <a:pt x="734" y="539"/>
                      <a:pt x="762" y="546"/>
                      <a:pt x="790" y="560"/>
                    </a:cubicBezTo>
                    <a:cubicBezTo>
                      <a:pt x="959" y="659"/>
                      <a:pt x="1051" y="849"/>
                      <a:pt x="1051" y="1519"/>
                    </a:cubicBezTo>
                    <a:cubicBezTo>
                      <a:pt x="1051" y="1779"/>
                      <a:pt x="1037" y="2125"/>
                      <a:pt x="938" y="2181"/>
                    </a:cubicBezTo>
                    <a:cubicBezTo>
                      <a:pt x="927" y="2189"/>
                      <a:pt x="915" y="2193"/>
                      <a:pt x="900" y="2193"/>
                    </a:cubicBezTo>
                    <a:cubicBezTo>
                      <a:pt x="876" y="2193"/>
                      <a:pt x="846" y="2182"/>
                      <a:pt x="811" y="2160"/>
                    </a:cubicBezTo>
                    <a:cubicBezTo>
                      <a:pt x="614" y="2047"/>
                      <a:pt x="543" y="1786"/>
                      <a:pt x="543" y="1194"/>
                    </a:cubicBezTo>
                    <a:cubicBezTo>
                      <a:pt x="543" y="941"/>
                      <a:pt x="557" y="595"/>
                      <a:pt x="663" y="539"/>
                    </a:cubicBezTo>
                    <a:cubicBezTo>
                      <a:pt x="670" y="532"/>
                      <a:pt x="684" y="532"/>
                      <a:pt x="698" y="532"/>
                    </a:cubicBezTo>
                    <a:close/>
                    <a:moveTo>
                      <a:pt x="701" y="474"/>
                    </a:moveTo>
                    <a:cubicBezTo>
                      <a:pt x="678" y="474"/>
                      <a:pt x="656" y="479"/>
                      <a:pt x="635" y="489"/>
                    </a:cubicBezTo>
                    <a:cubicBezTo>
                      <a:pt x="536" y="553"/>
                      <a:pt x="494" y="757"/>
                      <a:pt x="494" y="1194"/>
                    </a:cubicBezTo>
                    <a:cubicBezTo>
                      <a:pt x="487" y="1808"/>
                      <a:pt x="571" y="2083"/>
                      <a:pt x="783" y="2202"/>
                    </a:cubicBezTo>
                    <a:cubicBezTo>
                      <a:pt x="818" y="2231"/>
                      <a:pt x="860" y="2245"/>
                      <a:pt x="903" y="2245"/>
                    </a:cubicBezTo>
                    <a:lnTo>
                      <a:pt x="910" y="2252"/>
                    </a:lnTo>
                    <a:cubicBezTo>
                      <a:pt x="931" y="2245"/>
                      <a:pt x="952" y="2238"/>
                      <a:pt x="966" y="2224"/>
                    </a:cubicBezTo>
                    <a:cubicBezTo>
                      <a:pt x="1065" y="2167"/>
                      <a:pt x="1107" y="1963"/>
                      <a:pt x="1107" y="1519"/>
                    </a:cubicBezTo>
                    <a:cubicBezTo>
                      <a:pt x="1107" y="905"/>
                      <a:pt x="1030" y="637"/>
                      <a:pt x="811" y="511"/>
                    </a:cubicBezTo>
                    <a:cubicBezTo>
                      <a:pt x="780" y="488"/>
                      <a:pt x="740" y="474"/>
                      <a:pt x="701" y="474"/>
                    </a:cubicBezTo>
                    <a:close/>
                    <a:moveTo>
                      <a:pt x="466" y="52"/>
                    </a:moveTo>
                    <a:cubicBezTo>
                      <a:pt x="578" y="59"/>
                      <a:pt x="691" y="95"/>
                      <a:pt x="797" y="158"/>
                    </a:cubicBezTo>
                    <a:cubicBezTo>
                      <a:pt x="1283" y="440"/>
                      <a:pt x="1544" y="1025"/>
                      <a:pt x="1544" y="1801"/>
                    </a:cubicBezTo>
                    <a:cubicBezTo>
                      <a:pt x="1544" y="2252"/>
                      <a:pt x="1460" y="2534"/>
                      <a:pt x="1290" y="2632"/>
                    </a:cubicBezTo>
                    <a:cubicBezTo>
                      <a:pt x="1242" y="2659"/>
                      <a:pt x="1189" y="2673"/>
                      <a:pt x="1131" y="2673"/>
                    </a:cubicBezTo>
                    <a:cubicBezTo>
                      <a:pt x="1038" y="2673"/>
                      <a:pt x="933" y="2638"/>
                      <a:pt x="811" y="2569"/>
                    </a:cubicBezTo>
                    <a:cubicBezTo>
                      <a:pt x="325" y="2280"/>
                      <a:pt x="57" y="1695"/>
                      <a:pt x="57" y="912"/>
                    </a:cubicBezTo>
                    <a:cubicBezTo>
                      <a:pt x="57" y="468"/>
                      <a:pt x="148" y="186"/>
                      <a:pt x="318" y="88"/>
                    </a:cubicBezTo>
                    <a:cubicBezTo>
                      <a:pt x="360" y="59"/>
                      <a:pt x="409" y="52"/>
                      <a:pt x="466" y="52"/>
                    </a:cubicBezTo>
                    <a:close/>
                    <a:moveTo>
                      <a:pt x="464" y="0"/>
                    </a:moveTo>
                    <a:cubicBezTo>
                      <a:pt x="400" y="0"/>
                      <a:pt x="341" y="15"/>
                      <a:pt x="289" y="45"/>
                    </a:cubicBezTo>
                    <a:cubicBezTo>
                      <a:pt x="99" y="151"/>
                      <a:pt x="7" y="440"/>
                      <a:pt x="7" y="912"/>
                    </a:cubicBezTo>
                    <a:cubicBezTo>
                      <a:pt x="0" y="1716"/>
                      <a:pt x="282" y="2322"/>
                      <a:pt x="783" y="2611"/>
                    </a:cubicBezTo>
                    <a:cubicBezTo>
                      <a:pt x="889" y="2682"/>
                      <a:pt x="1016" y="2717"/>
                      <a:pt x="1135" y="2724"/>
                    </a:cubicBezTo>
                    <a:cubicBezTo>
                      <a:pt x="1199" y="2724"/>
                      <a:pt x="1255" y="2710"/>
                      <a:pt x="1312" y="2682"/>
                    </a:cubicBezTo>
                    <a:cubicBezTo>
                      <a:pt x="1502" y="2569"/>
                      <a:pt x="1601" y="2280"/>
                      <a:pt x="1601" y="1801"/>
                    </a:cubicBezTo>
                    <a:cubicBezTo>
                      <a:pt x="1601" y="1004"/>
                      <a:pt x="1326" y="405"/>
                      <a:pt x="818" y="116"/>
                    </a:cubicBezTo>
                    <a:cubicBezTo>
                      <a:pt x="684" y="38"/>
                      <a:pt x="566" y="0"/>
                      <a:pt x="4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6"/>
              <p:cNvSpPr/>
              <p:nvPr/>
            </p:nvSpPr>
            <p:spPr>
              <a:xfrm>
                <a:off x="1889513" y="4319187"/>
                <a:ext cx="306160" cy="113503"/>
              </a:xfrm>
              <a:custGeom>
                <a:rect b="b" l="l" r="r" t="t"/>
                <a:pathLst>
                  <a:path extrusionOk="0" h="565" w="1524">
                    <a:moveTo>
                      <a:pt x="1523" y="1"/>
                    </a:moveTo>
                    <a:lnTo>
                      <a:pt x="832" y="78"/>
                    </a:lnTo>
                    <a:lnTo>
                      <a:pt x="0" y="565"/>
                    </a:lnTo>
                    <a:lnTo>
                      <a:pt x="691" y="487"/>
                    </a:lnTo>
                    <a:lnTo>
                      <a:pt x="152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6"/>
              <p:cNvSpPr/>
              <p:nvPr/>
            </p:nvSpPr>
            <p:spPr>
              <a:xfrm>
                <a:off x="1865406" y="4310750"/>
                <a:ext cx="355781" cy="130378"/>
              </a:xfrm>
              <a:custGeom>
                <a:rect b="b" l="l" r="r" t="t"/>
                <a:pathLst>
                  <a:path extrusionOk="0" h="649" w="1771">
                    <a:moveTo>
                      <a:pt x="1523" y="85"/>
                    </a:moveTo>
                    <a:lnTo>
                      <a:pt x="804" y="501"/>
                    </a:lnTo>
                    <a:lnTo>
                      <a:pt x="247" y="564"/>
                    </a:lnTo>
                    <a:lnTo>
                      <a:pt x="247" y="564"/>
                    </a:lnTo>
                    <a:lnTo>
                      <a:pt x="966" y="148"/>
                    </a:lnTo>
                    <a:lnTo>
                      <a:pt x="1523" y="85"/>
                    </a:lnTo>
                    <a:close/>
                    <a:moveTo>
                      <a:pt x="1770" y="0"/>
                    </a:moveTo>
                    <a:lnTo>
                      <a:pt x="952" y="99"/>
                    </a:lnTo>
                    <a:lnTo>
                      <a:pt x="1" y="649"/>
                    </a:lnTo>
                    <a:lnTo>
                      <a:pt x="818" y="550"/>
                    </a:lnTo>
                    <a:lnTo>
                      <a:pt x="177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6"/>
              <p:cNvSpPr/>
              <p:nvPr/>
            </p:nvSpPr>
            <p:spPr>
              <a:xfrm>
                <a:off x="2111900" y="4368808"/>
                <a:ext cx="168750" cy="568117"/>
              </a:xfrm>
              <a:custGeom>
                <a:rect b="b" l="l" r="r" t="t"/>
                <a:pathLst>
                  <a:path extrusionOk="0" h="2828" w="840">
                    <a:moveTo>
                      <a:pt x="839" y="0"/>
                    </a:moveTo>
                    <a:lnTo>
                      <a:pt x="7" y="480"/>
                    </a:lnTo>
                    <a:lnTo>
                      <a:pt x="0" y="2827"/>
                    </a:lnTo>
                    <a:lnTo>
                      <a:pt x="832" y="2341"/>
                    </a:lnTo>
                    <a:lnTo>
                      <a:pt x="83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6"/>
              <p:cNvSpPr/>
              <p:nvPr/>
            </p:nvSpPr>
            <p:spPr>
              <a:xfrm>
                <a:off x="2106275" y="4358964"/>
                <a:ext cx="180000" cy="587804"/>
              </a:xfrm>
              <a:custGeom>
                <a:rect b="b" l="l" r="r" t="t"/>
                <a:pathLst>
                  <a:path extrusionOk="0" h="2926" w="896">
                    <a:moveTo>
                      <a:pt x="839" y="92"/>
                    </a:moveTo>
                    <a:lnTo>
                      <a:pt x="832" y="2376"/>
                    </a:lnTo>
                    <a:lnTo>
                      <a:pt x="49" y="2827"/>
                    </a:lnTo>
                    <a:lnTo>
                      <a:pt x="49" y="2827"/>
                    </a:lnTo>
                    <a:lnTo>
                      <a:pt x="56" y="543"/>
                    </a:lnTo>
                    <a:lnTo>
                      <a:pt x="839" y="92"/>
                    </a:lnTo>
                    <a:close/>
                    <a:moveTo>
                      <a:pt x="895" y="0"/>
                    </a:moveTo>
                    <a:lnTo>
                      <a:pt x="7" y="515"/>
                    </a:lnTo>
                    <a:lnTo>
                      <a:pt x="0" y="2926"/>
                    </a:lnTo>
                    <a:lnTo>
                      <a:pt x="888" y="2404"/>
                    </a:lnTo>
                    <a:lnTo>
                      <a:pt x="89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6"/>
              <p:cNvSpPr/>
              <p:nvPr/>
            </p:nvSpPr>
            <p:spPr>
              <a:xfrm>
                <a:off x="2028329" y="4319187"/>
                <a:ext cx="252321" cy="146047"/>
              </a:xfrm>
              <a:custGeom>
                <a:rect b="b" l="l" r="r" t="t"/>
                <a:pathLst>
                  <a:path extrusionOk="0" h="727" w="1256">
                    <a:moveTo>
                      <a:pt x="832" y="1"/>
                    </a:moveTo>
                    <a:lnTo>
                      <a:pt x="0" y="487"/>
                    </a:lnTo>
                    <a:lnTo>
                      <a:pt x="423" y="727"/>
                    </a:lnTo>
                    <a:lnTo>
                      <a:pt x="1255" y="247"/>
                    </a:lnTo>
                    <a:lnTo>
                      <a:pt x="83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6"/>
              <p:cNvSpPr/>
              <p:nvPr/>
            </p:nvSpPr>
            <p:spPr>
              <a:xfrm>
                <a:off x="2016878" y="4313562"/>
                <a:ext cx="273616" cy="158904"/>
              </a:xfrm>
              <a:custGeom>
                <a:rect b="b" l="l" r="r" t="t"/>
                <a:pathLst>
                  <a:path extrusionOk="0" h="791" w="1362">
                    <a:moveTo>
                      <a:pt x="889" y="64"/>
                    </a:moveTo>
                    <a:lnTo>
                      <a:pt x="1263" y="275"/>
                    </a:lnTo>
                    <a:lnTo>
                      <a:pt x="480" y="734"/>
                    </a:lnTo>
                    <a:lnTo>
                      <a:pt x="107" y="515"/>
                    </a:lnTo>
                    <a:lnTo>
                      <a:pt x="889" y="64"/>
                    </a:lnTo>
                    <a:close/>
                    <a:moveTo>
                      <a:pt x="889" y="1"/>
                    </a:moveTo>
                    <a:lnTo>
                      <a:pt x="1" y="515"/>
                    </a:lnTo>
                    <a:lnTo>
                      <a:pt x="480" y="790"/>
                    </a:lnTo>
                    <a:lnTo>
                      <a:pt x="1361" y="275"/>
                    </a:lnTo>
                    <a:lnTo>
                      <a:pt x="8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6"/>
              <p:cNvSpPr/>
              <p:nvPr/>
            </p:nvSpPr>
            <p:spPr>
              <a:xfrm>
                <a:off x="1889513" y="4417021"/>
                <a:ext cx="223995" cy="519903"/>
              </a:xfrm>
              <a:custGeom>
                <a:rect b="b" l="l" r="r" t="t"/>
                <a:pathLst>
                  <a:path extrusionOk="0" h="2588" w="1115">
                    <a:moveTo>
                      <a:pt x="691" y="0"/>
                    </a:moveTo>
                    <a:lnTo>
                      <a:pt x="0" y="78"/>
                    </a:lnTo>
                    <a:lnTo>
                      <a:pt x="205" y="564"/>
                    </a:lnTo>
                    <a:lnTo>
                      <a:pt x="642" y="508"/>
                    </a:lnTo>
                    <a:lnTo>
                      <a:pt x="642" y="2319"/>
                    </a:lnTo>
                    <a:lnTo>
                      <a:pt x="1107" y="2587"/>
                    </a:lnTo>
                    <a:lnTo>
                      <a:pt x="1114" y="240"/>
                    </a:lnTo>
                    <a:lnTo>
                      <a:pt x="6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6"/>
              <p:cNvSpPr/>
              <p:nvPr/>
            </p:nvSpPr>
            <p:spPr>
              <a:xfrm>
                <a:off x="1881076" y="4409789"/>
                <a:ext cx="236651" cy="536979"/>
              </a:xfrm>
              <a:custGeom>
                <a:rect b="b" l="l" r="r" t="t"/>
                <a:pathLst>
                  <a:path extrusionOk="0" h="2673" w="1178">
                    <a:moveTo>
                      <a:pt x="726" y="64"/>
                    </a:moveTo>
                    <a:lnTo>
                      <a:pt x="1128" y="297"/>
                    </a:lnTo>
                    <a:lnTo>
                      <a:pt x="1121" y="2581"/>
                    </a:lnTo>
                    <a:lnTo>
                      <a:pt x="705" y="2341"/>
                    </a:lnTo>
                    <a:lnTo>
                      <a:pt x="712" y="515"/>
                    </a:lnTo>
                    <a:lnTo>
                      <a:pt x="261" y="572"/>
                    </a:lnTo>
                    <a:lnTo>
                      <a:pt x="78" y="135"/>
                    </a:lnTo>
                    <a:lnTo>
                      <a:pt x="726" y="64"/>
                    </a:lnTo>
                    <a:close/>
                    <a:moveTo>
                      <a:pt x="733" y="1"/>
                    </a:moveTo>
                    <a:lnTo>
                      <a:pt x="0" y="93"/>
                    </a:lnTo>
                    <a:lnTo>
                      <a:pt x="233" y="628"/>
                    </a:lnTo>
                    <a:lnTo>
                      <a:pt x="663" y="572"/>
                    </a:lnTo>
                    <a:lnTo>
                      <a:pt x="656" y="2369"/>
                    </a:lnTo>
                    <a:lnTo>
                      <a:pt x="1177" y="2673"/>
                    </a:lnTo>
                    <a:lnTo>
                      <a:pt x="1177" y="262"/>
                    </a:lnTo>
                    <a:lnTo>
                      <a:pt x="733"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200"/>
              <a:buFont typeface="Fira Sans"/>
              <a:buNone/>
              <a:defRPr b="1" i="0" sz="3200" u="none" cap="none" strike="noStrike">
                <a:solidFill>
                  <a:schemeClr val="dk2"/>
                </a:solidFill>
                <a:latin typeface="Fira Sans"/>
                <a:ea typeface="Fira Sans"/>
                <a:cs typeface="Fira Sans"/>
                <a:sym typeface="Fira Sans"/>
              </a:defRPr>
            </a:lvl1pPr>
            <a:lvl2pPr lvl="1" marR="0" rtl="0" algn="l">
              <a:lnSpc>
                <a:spcPct val="100000"/>
              </a:lnSpc>
              <a:spcBef>
                <a:spcPts val="0"/>
              </a:spcBef>
              <a:spcAft>
                <a:spcPts val="0"/>
              </a:spcAft>
              <a:buClr>
                <a:schemeClr val="dk1"/>
              </a:buClr>
              <a:buSzPts val="3500"/>
              <a:buFont typeface="Fira Sans"/>
              <a:buNone/>
              <a:defRPr b="0" i="0" sz="3500" u="none" cap="none" strike="noStrike">
                <a:solidFill>
                  <a:schemeClr val="dk1"/>
                </a:solidFill>
                <a:latin typeface="Fira Sans"/>
                <a:ea typeface="Fira Sans"/>
                <a:cs typeface="Fira Sans"/>
                <a:sym typeface="Fira Sans"/>
              </a:defRPr>
            </a:lvl2pPr>
            <a:lvl3pPr lvl="2" marR="0" rtl="0" algn="l">
              <a:lnSpc>
                <a:spcPct val="100000"/>
              </a:lnSpc>
              <a:spcBef>
                <a:spcPts val="0"/>
              </a:spcBef>
              <a:spcAft>
                <a:spcPts val="0"/>
              </a:spcAft>
              <a:buClr>
                <a:schemeClr val="dk1"/>
              </a:buClr>
              <a:buSzPts val="3500"/>
              <a:buFont typeface="Fira Sans"/>
              <a:buNone/>
              <a:defRPr b="0" i="0" sz="3500" u="none" cap="none" strike="noStrike">
                <a:solidFill>
                  <a:schemeClr val="dk1"/>
                </a:solidFill>
                <a:latin typeface="Fira Sans"/>
                <a:ea typeface="Fira Sans"/>
                <a:cs typeface="Fira Sans"/>
                <a:sym typeface="Fira Sans"/>
              </a:defRPr>
            </a:lvl3pPr>
            <a:lvl4pPr lvl="3" marR="0" rtl="0" algn="l">
              <a:lnSpc>
                <a:spcPct val="100000"/>
              </a:lnSpc>
              <a:spcBef>
                <a:spcPts val="0"/>
              </a:spcBef>
              <a:spcAft>
                <a:spcPts val="0"/>
              </a:spcAft>
              <a:buClr>
                <a:schemeClr val="dk1"/>
              </a:buClr>
              <a:buSzPts val="3500"/>
              <a:buFont typeface="Fira Sans"/>
              <a:buNone/>
              <a:defRPr b="0" i="0" sz="3500" u="none" cap="none" strike="noStrike">
                <a:solidFill>
                  <a:schemeClr val="dk1"/>
                </a:solidFill>
                <a:latin typeface="Fira Sans"/>
                <a:ea typeface="Fira Sans"/>
                <a:cs typeface="Fira Sans"/>
                <a:sym typeface="Fira Sans"/>
              </a:defRPr>
            </a:lvl4pPr>
            <a:lvl5pPr lvl="4" marR="0" rtl="0" algn="l">
              <a:lnSpc>
                <a:spcPct val="100000"/>
              </a:lnSpc>
              <a:spcBef>
                <a:spcPts val="0"/>
              </a:spcBef>
              <a:spcAft>
                <a:spcPts val="0"/>
              </a:spcAft>
              <a:buClr>
                <a:schemeClr val="dk1"/>
              </a:buClr>
              <a:buSzPts val="3500"/>
              <a:buFont typeface="Fira Sans"/>
              <a:buNone/>
              <a:defRPr b="0" i="0" sz="3500" u="none" cap="none" strike="noStrike">
                <a:solidFill>
                  <a:schemeClr val="dk1"/>
                </a:solidFill>
                <a:latin typeface="Fira Sans"/>
                <a:ea typeface="Fira Sans"/>
                <a:cs typeface="Fira Sans"/>
                <a:sym typeface="Fira Sans"/>
              </a:defRPr>
            </a:lvl5pPr>
            <a:lvl6pPr lvl="5" marR="0" rtl="0" algn="l">
              <a:lnSpc>
                <a:spcPct val="100000"/>
              </a:lnSpc>
              <a:spcBef>
                <a:spcPts val="0"/>
              </a:spcBef>
              <a:spcAft>
                <a:spcPts val="0"/>
              </a:spcAft>
              <a:buClr>
                <a:schemeClr val="dk1"/>
              </a:buClr>
              <a:buSzPts val="3500"/>
              <a:buFont typeface="Fira Sans"/>
              <a:buNone/>
              <a:defRPr b="0" i="0" sz="3500" u="none" cap="none" strike="noStrike">
                <a:solidFill>
                  <a:schemeClr val="dk1"/>
                </a:solidFill>
                <a:latin typeface="Fira Sans"/>
                <a:ea typeface="Fira Sans"/>
                <a:cs typeface="Fira Sans"/>
                <a:sym typeface="Fira Sans"/>
              </a:defRPr>
            </a:lvl6pPr>
            <a:lvl7pPr lvl="6" marR="0" rtl="0" algn="l">
              <a:lnSpc>
                <a:spcPct val="100000"/>
              </a:lnSpc>
              <a:spcBef>
                <a:spcPts val="0"/>
              </a:spcBef>
              <a:spcAft>
                <a:spcPts val="0"/>
              </a:spcAft>
              <a:buClr>
                <a:schemeClr val="dk1"/>
              </a:buClr>
              <a:buSzPts val="3500"/>
              <a:buFont typeface="Fira Sans"/>
              <a:buNone/>
              <a:defRPr b="0" i="0" sz="3500" u="none" cap="none" strike="noStrike">
                <a:solidFill>
                  <a:schemeClr val="dk1"/>
                </a:solidFill>
                <a:latin typeface="Fira Sans"/>
                <a:ea typeface="Fira Sans"/>
                <a:cs typeface="Fira Sans"/>
                <a:sym typeface="Fira Sans"/>
              </a:defRPr>
            </a:lvl7pPr>
            <a:lvl8pPr lvl="7" marR="0" rtl="0" algn="l">
              <a:lnSpc>
                <a:spcPct val="100000"/>
              </a:lnSpc>
              <a:spcBef>
                <a:spcPts val="0"/>
              </a:spcBef>
              <a:spcAft>
                <a:spcPts val="0"/>
              </a:spcAft>
              <a:buClr>
                <a:schemeClr val="dk1"/>
              </a:buClr>
              <a:buSzPts val="3500"/>
              <a:buFont typeface="Fira Sans"/>
              <a:buNone/>
              <a:defRPr b="0" i="0" sz="3500" u="none" cap="none" strike="noStrike">
                <a:solidFill>
                  <a:schemeClr val="dk1"/>
                </a:solidFill>
                <a:latin typeface="Fira Sans"/>
                <a:ea typeface="Fira Sans"/>
                <a:cs typeface="Fira Sans"/>
                <a:sym typeface="Fira Sans"/>
              </a:defRPr>
            </a:lvl8pPr>
            <a:lvl9pPr lvl="8" marR="0" rtl="0" algn="l">
              <a:lnSpc>
                <a:spcPct val="100000"/>
              </a:lnSpc>
              <a:spcBef>
                <a:spcPts val="0"/>
              </a:spcBef>
              <a:spcAft>
                <a:spcPts val="0"/>
              </a:spcAft>
              <a:buClr>
                <a:schemeClr val="dk1"/>
              </a:buClr>
              <a:buSzPts val="3500"/>
              <a:buFont typeface="Fira Sans"/>
              <a:buNone/>
              <a:defRPr b="0" i="0" sz="3500" u="none" cap="none" strike="noStrike">
                <a:solidFill>
                  <a:schemeClr val="dk1"/>
                </a:solidFill>
                <a:latin typeface="Fira Sans"/>
                <a:ea typeface="Fira Sans"/>
                <a:cs typeface="Fira Sans"/>
                <a:sym typeface="Fira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1pPr>
            <a:lvl2pPr indent="-317500" lvl="1" marL="9144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00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00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3.png"/><Relationship Id="rId13" Type="http://schemas.openxmlformats.org/officeDocument/2006/relationships/image" Target="../media/image19.png"/><Relationship Id="rId12"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8.png"/><Relationship Id="rId15" Type="http://schemas.openxmlformats.org/officeDocument/2006/relationships/image" Target="../media/image1.png"/><Relationship Id="rId1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9.png"/><Relationship Id="rId7" Type="http://schemas.openxmlformats.org/officeDocument/2006/relationships/image" Target="../media/image5.jpg"/><Relationship Id="rId8"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6.gif"/><Relationship Id="rId4" Type="http://schemas.openxmlformats.org/officeDocument/2006/relationships/image" Target="../media/image26.png"/><Relationship Id="rId5"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gif"/><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gif"/><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6.gif"/><Relationship Id="rId4" Type="http://schemas.openxmlformats.org/officeDocument/2006/relationships/image" Target="../media/image41.png"/><Relationship Id="rId5" Type="http://schemas.openxmlformats.org/officeDocument/2006/relationships/image" Target="../media/image35.png"/><Relationship Id="rId6" Type="http://schemas.openxmlformats.org/officeDocument/2006/relationships/image" Target="../media/image46.png"/><Relationship Id="rId7"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37.png"/><Relationship Id="rId6"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8.jpg"/><Relationship Id="rId4" Type="http://schemas.openxmlformats.org/officeDocument/2006/relationships/image" Target="../media/image44.png"/><Relationship Id="rId5"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6.gif"/><Relationship Id="rId4" Type="http://schemas.openxmlformats.org/officeDocument/2006/relationships/image" Target="../media/image31.jpg"/><Relationship Id="rId5" Type="http://schemas.openxmlformats.org/officeDocument/2006/relationships/image" Target="../media/image21.png"/><Relationship Id="rId6"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6.gif"/><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6.gif"/><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6.gif"/><Relationship Id="rId4"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0.png"/><Relationship Id="rId8"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6.gif"/><Relationship Id="rId4" Type="http://schemas.openxmlformats.org/officeDocument/2006/relationships/image" Target="../media/image26.png"/><Relationship Id="rId5"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7"/>
          <p:cNvSpPr txBox="1"/>
          <p:nvPr>
            <p:ph idx="1" type="subTitle"/>
          </p:nvPr>
        </p:nvSpPr>
        <p:spPr>
          <a:xfrm>
            <a:off x="1242975" y="1292103"/>
            <a:ext cx="3894600" cy="445200"/>
          </a:xfrm>
          <a:prstGeom prst="rect">
            <a:avLst/>
          </a:prstGeom>
          <a:noFill/>
          <a:ln>
            <a:noFill/>
          </a:ln>
        </p:spPr>
        <p:txBody>
          <a:bodyPr anchorCtr="0" anchor="ctr" bIns="91425" lIns="0" spcFirstLastPara="1" rIns="0" wrap="square" tIns="91425">
            <a:noAutofit/>
          </a:bodyPr>
          <a:lstStyle/>
          <a:p>
            <a:pPr indent="0" lvl="0" marL="0" rtl="0" algn="l">
              <a:lnSpc>
                <a:spcPct val="100000"/>
              </a:lnSpc>
              <a:spcBef>
                <a:spcPts val="0"/>
              </a:spcBef>
              <a:spcAft>
                <a:spcPts val="0"/>
              </a:spcAft>
              <a:buSzPts val="1400"/>
              <a:buNone/>
            </a:pPr>
            <a:r>
              <a:rPr lang="en-US">
                <a:solidFill>
                  <a:schemeClr val="lt1"/>
                </a:solidFill>
              </a:rPr>
              <a:t>Here is where your presentation begins</a:t>
            </a:r>
            <a:endParaRPr>
              <a:solidFill>
                <a:schemeClr val="lt1"/>
              </a:solidFill>
            </a:endParaRPr>
          </a:p>
        </p:txBody>
      </p:sp>
      <p:sp>
        <p:nvSpPr>
          <p:cNvPr id="146" name="Google Shape;146;p7"/>
          <p:cNvSpPr txBox="1"/>
          <p:nvPr/>
        </p:nvSpPr>
        <p:spPr>
          <a:xfrm>
            <a:off x="458732" y="780540"/>
            <a:ext cx="8226533" cy="1431659"/>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2"/>
              </a:buClr>
              <a:buSzPts val="6200"/>
              <a:buFont typeface="Fira Sans"/>
              <a:buNone/>
            </a:pPr>
            <a:r>
              <a:rPr b="1" i="0" lang="en-US" sz="3200" u="none" cap="none" strike="noStrike">
                <a:solidFill>
                  <a:schemeClr val="dk1"/>
                </a:solidFill>
                <a:latin typeface="Fira Sans"/>
                <a:ea typeface="Fira Sans"/>
                <a:cs typeface="Fira Sans"/>
                <a:sym typeface="Fira Sans"/>
              </a:rPr>
              <a:t>The State of Accessibility in Blackboard: Survey and User Reviews Case Study</a:t>
            </a:r>
            <a:endParaRPr/>
          </a:p>
        </p:txBody>
      </p:sp>
      <p:sp>
        <p:nvSpPr>
          <p:cNvPr id="147" name="Google Shape;147;p7"/>
          <p:cNvSpPr/>
          <p:nvPr/>
        </p:nvSpPr>
        <p:spPr>
          <a:xfrm rot="5400000">
            <a:off x="2104702" y="-2027827"/>
            <a:ext cx="560400" cy="4770552"/>
          </a:xfrm>
          <a:prstGeom prst="round2SameRect">
            <a:avLst>
              <a:gd fmla="val 44650" name="adj1"/>
              <a:gd fmla="val 0" name="adj2"/>
            </a:avLst>
          </a:prstGeom>
          <a:solidFill>
            <a:srgbClr val="A721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8" name="Google Shape;148;p7"/>
          <p:cNvSpPr txBox="1"/>
          <p:nvPr/>
        </p:nvSpPr>
        <p:spPr>
          <a:xfrm>
            <a:off x="844884" y="95064"/>
            <a:ext cx="4062696" cy="259531"/>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Clr>
                <a:schemeClr val="dk1"/>
              </a:buClr>
              <a:buSzPts val="1400"/>
              <a:buFont typeface="Roboto"/>
              <a:buNone/>
            </a:pPr>
            <a:r>
              <a:rPr b="1" i="0" lang="en-US" sz="1400" u="none" cap="none" strike="noStrike">
                <a:solidFill>
                  <a:schemeClr val="lt1"/>
                </a:solidFill>
                <a:latin typeface="Roboto"/>
                <a:ea typeface="Roboto"/>
                <a:cs typeface="Roboto"/>
                <a:sym typeface="Roboto"/>
              </a:rPr>
              <a:t>The 20th International Web for All Conference</a:t>
            </a:r>
            <a:endParaRPr/>
          </a:p>
        </p:txBody>
      </p:sp>
      <p:pic>
        <p:nvPicPr>
          <p:cNvPr descr="Icon&#10;&#10;Description automatically generated" id="149" name="Google Shape;149;p7"/>
          <p:cNvPicPr preferRelativeResize="0"/>
          <p:nvPr/>
        </p:nvPicPr>
        <p:blipFill rotWithShape="1">
          <a:blip r:embed="rId3">
            <a:alphaModFix/>
          </a:blip>
          <a:srcRect b="0" l="0" r="0" t="0"/>
          <a:stretch/>
        </p:blipFill>
        <p:spPr>
          <a:xfrm>
            <a:off x="72515" y="77249"/>
            <a:ext cx="699480" cy="582900"/>
          </a:xfrm>
          <a:prstGeom prst="rect">
            <a:avLst/>
          </a:prstGeom>
          <a:noFill/>
          <a:ln>
            <a:noFill/>
          </a:ln>
        </p:spPr>
      </p:pic>
      <p:pic>
        <p:nvPicPr>
          <p:cNvPr id="150" name="Google Shape;150;p7"/>
          <p:cNvPicPr preferRelativeResize="0"/>
          <p:nvPr/>
        </p:nvPicPr>
        <p:blipFill rotWithShape="1">
          <a:blip r:embed="rId4">
            <a:alphaModFix/>
          </a:blip>
          <a:srcRect b="0" l="0" r="0" t="0"/>
          <a:stretch/>
        </p:blipFill>
        <p:spPr>
          <a:xfrm>
            <a:off x="5225158" y="175360"/>
            <a:ext cx="1078068" cy="460874"/>
          </a:xfrm>
          <a:prstGeom prst="rect">
            <a:avLst/>
          </a:prstGeom>
          <a:noFill/>
          <a:ln>
            <a:noFill/>
          </a:ln>
        </p:spPr>
      </p:pic>
      <p:pic>
        <p:nvPicPr>
          <p:cNvPr id="151" name="Google Shape;151;p7"/>
          <p:cNvPicPr preferRelativeResize="0"/>
          <p:nvPr/>
        </p:nvPicPr>
        <p:blipFill rotWithShape="1">
          <a:blip r:embed="rId5">
            <a:alphaModFix/>
          </a:blip>
          <a:srcRect b="0" l="0" r="0" t="0"/>
          <a:stretch/>
        </p:blipFill>
        <p:spPr>
          <a:xfrm>
            <a:off x="6341933" y="162681"/>
            <a:ext cx="984174" cy="383828"/>
          </a:xfrm>
          <a:prstGeom prst="rect">
            <a:avLst/>
          </a:prstGeom>
          <a:noFill/>
          <a:ln>
            <a:noFill/>
          </a:ln>
        </p:spPr>
      </p:pic>
      <p:pic>
        <p:nvPicPr>
          <p:cNvPr id="152" name="Google Shape;152;p7"/>
          <p:cNvPicPr preferRelativeResize="0"/>
          <p:nvPr/>
        </p:nvPicPr>
        <p:blipFill rotWithShape="1">
          <a:blip r:embed="rId6">
            <a:alphaModFix/>
          </a:blip>
          <a:srcRect b="0" l="0" r="0" t="0"/>
          <a:stretch/>
        </p:blipFill>
        <p:spPr>
          <a:xfrm>
            <a:off x="7587382" y="69127"/>
            <a:ext cx="602042" cy="602042"/>
          </a:xfrm>
          <a:prstGeom prst="rect">
            <a:avLst/>
          </a:prstGeom>
          <a:noFill/>
          <a:ln>
            <a:noFill/>
          </a:ln>
        </p:spPr>
      </p:pic>
      <p:sp>
        <p:nvSpPr>
          <p:cNvPr id="153" name="Google Shape;153;p7"/>
          <p:cNvSpPr/>
          <p:nvPr/>
        </p:nvSpPr>
        <p:spPr>
          <a:xfrm>
            <a:off x="1200197" y="2242308"/>
            <a:ext cx="1021678" cy="1029634"/>
          </a:xfrm>
          <a:prstGeom prst="ellipse">
            <a:avLst/>
          </a:prstGeom>
          <a:blipFill rotWithShape="1">
            <a:blip r:embed="rId7">
              <a:alphaModFix/>
            </a:blip>
            <a:stretch>
              <a:fillRect b="0" l="0" r="0" t="0"/>
            </a:stretch>
          </a:blip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54" name="Google Shape;154;p7"/>
          <p:cNvSpPr txBox="1"/>
          <p:nvPr/>
        </p:nvSpPr>
        <p:spPr>
          <a:xfrm>
            <a:off x="955975" y="3044029"/>
            <a:ext cx="1946270" cy="47318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1" i="0" lang="en-US" sz="1300" u="none" cap="none" strike="noStrike">
                <a:solidFill>
                  <a:srgbClr val="0070C0"/>
                </a:solidFill>
                <a:latin typeface="Arial"/>
                <a:ea typeface="Arial"/>
                <a:cs typeface="Arial"/>
                <a:sym typeface="Arial"/>
              </a:rPr>
              <a:t>Wajdi Aljedaani</a:t>
            </a:r>
            <a:endParaRPr/>
          </a:p>
        </p:txBody>
      </p:sp>
      <p:sp>
        <p:nvSpPr>
          <p:cNvPr id="155" name="Google Shape;155;p7"/>
          <p:cNvSpPr txBox="1"/>
          <p:nvPr/>
        </p:nvSpPr>
        <p:spPr>
          <a:xfrm>
            <a:off x="823736" y="3592056"/>
            <a:ext cx="1699174" cy="272726"/>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1" i="0" lang="en-US" sz="1100" u="none" cap="none" strike="noStrike">
                <a:solidFill>
                  <a:srgbClr val="002060"/>
                </a:solidFill>
                <a:latin typeface="Arial"/>
                <a:ea typeface="Arial"/>
                <a:cs typeface="Arial"/>
                <a:sym typeface="Arial"/>
              </a:rPr>
              <a:t>University of North Texas</a:t>
            </a:r>
            <a:endParaRPr/>
          </a:p>
        </p:txBody>
      </p:sp>
      <p:sp>
        <p:nvSpPr>
          <p:cNvPr id="156" name="Google Shape;156;p7"/>
          <p:cNvSpPr txBox="1"/>
          <p:nvPr/>
        </p:nvSpPr>
        <p:spPr>
          <a:xfrm>
            <a:off x="2522909" y="3208604"/>
            <a:ext cx="2622058" cy="323798"/>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1" i="0" lang="en-US" sz="1300" u="none" cap="none" strike="noStrike">
                <a:solidFill>
                  <a:srgbClr val="0070C0"/>
                </a:solidFill>
                <a:latin typeface="Arial"/>
                <a:ea typeface="Arial"/>
                <a:cs typeface="Arial"/>
                <a:sym typeface="Arial"/>
              </a:rPr>
              <a:t>Mohammed Alkahtani</a:t>
            </a:r>
            <a:endParaRPr b="1" i="0" sz="1300" u="none" cap="none" strike="noStrike">
              <a:solidFill>
                <a:srgbClr val="0070C0"/>
              </a:solidFill>
              <a:latin typeface="Arial"/>
              <a:ea typeface="Arial"/>
              <a:cs typeface="Arial"/>
              <a:sym typeface="Arial"/>
            </a:endParaRPr>
          </a:p>
        </p:txBody>
      </p:sp>
      <p:sp>
        <p:nvSpPr>
          <p:cNvPr id="157" name="Google Shape;157;p7"/>
          <p:cNvSpPr/>
          <p:nvPr/>
        </p:nvSpPr>
        <p:spPr>
          <a:xfrm>
            <a:off x="2902245" y="2263692"/>
            <a:ext cx="1021678" cy="1015114"/>
          </a:xfrm>
          <a:prstGeom prst="ellipse">
            <a:avLst/>
          </a:prstGeom>
          <a:blipFill rotWithShape="1">
            <a:blip r:embed="rId8">
              <a:alphaModFix/>
            </a:blip>
            <a:stretch>
              <a:fillRect b="0" l="0" r="0" t="0"/>
            </a:stretch>
          </a:blip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58" name="Google Shape;158;p7"/>
          <p:cNvSpPr/>
          <p:nvPr/>
        </p:nvSpPr>
        <p:spPr>
          <a:xfrm>
            <a:off x="4884485" y="2332590"/>
            <a:ext cx="1021678" cy="944547"/>
          </a:xfrm>
          <a:prstGeom prst="ellipse">
            <a:avLst/>
          </a:prstGeom>
          <a:blipFill rotWithShape="1">
            <a:blip r:embed="rId9">
              <a:alphaModFix/>
            </a:blip>
            <a:stretch>
              <a:fillRect b="0" l="0" r="0" t="0"/>
            </a:stretch>
          </a:blip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59" name="Google Shape;159;p7"/>
          <p:cNvSpPr txBox="1"/>
          <p:nvPr/>
        </p:nvSpPr>
        <p:spPr>
          <a:xfrm>
            <a:off x="4770176" y="3198025"/>
            <a:ext cx="1879123" cy="343271"/>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1" i="0" lang="en-US" sz="1300" u="none" cap="none" strike="noStrike">
                <a:solidFill>
                  <a:srgbClr val="0070C0"/>
                </a:solidFill>
                <a:latin typeface="Arial"/>
                <a:ea typeface="Arial"/>
                <a:cs typeface="Arial"/>
                <a:sym typeface="Arial"/>
              </a:rPr>
              <a:t>Stephanie Ludi</a:t>
            </a:r>
            <a:endParaRPr b="1" i="0" sz="1300" u="none" cap="none" strike="noStrike">
              <a:solidFill>
                <a:srgbClr val="0070C0"/>
              </a:solidFill>
              <a:latin typeface="Arial"/>
              <a:ea typeface="Arial"/>
              <a:cs typeface="Arial"/>
              <a:sym typeface="Arial"/>
            </a:endParaRPr>
          </a:p>
        </p:txBody>
      </p:sp>
      <p:sp>
        <p:nvSpPr>
          <p:cNvPr id="160" name="Google Shape;160;p7"/>
          <p:cNvSpPr txBox="1"/>
          <p:nvPr/>
        </p:nvSpPr>
        <p:spPr>
          <a:xfrm>
            <a:off x="6316806" y="3088701"/>
            <a:ext cx="2736833" cy="47318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1" i="0" lang="en-US" sz="1300" u="none" cap="none" strike="noStrike">
                <a:solidFill>
                  <a:srgbClr val="0070C0"/>
                </a:solidFill>
                <a:latin typeface="Arial"/>
                <a:ea typeface="Arial"/>
                <a:cs typeface="Arial"/>
                <a:sym typeface="Arial"/>
              </a:rPr>
              <a:t>Mohamed Wiem Mkaouer</a:t>
            </a:r>
            <a:endParaRPr b="1" i="0" sz="1300" u="none" cap="none" strike="noStrike">
              <a:solidFill>
                <a:srgbClr val="0070C0"/>
              </a:solidFill>
              <a:latin typeface="Arial"/>
              <a:ea typeface="Arial"/>
              <a:cs typeface="Arial"/>
              <a:sym typeface="Arial"/>
            </a:endParaRPr>
          </a:p>
        </p:txBody>
      </p:sp>
      <p:sp>
        <p:nvSpPr>
          <p:cNvPr id="161" name="Google Shape;161;p7"/>
          <p:cNvSpPr/>
          <p:nvPr/>
        </p:nvSpPr>
        <p:spPr>
          <a:xfrm>
            <a:off x="6866725" y="2334259"/>
            <a:ext cx="1021678" cy="944547"/>
          </a:xfrm>
          <a:prstGeom prst="ellipse">
            <a:avLst/>
          </a:prstGeom>
          <a:blipFill rotWithShape="1">
            <a:blip r:embed="rId10">
              <a:alphaModFix/>
            </a:blip>
            <a:stretch>
              <a:fillRect b="0" l="0" r="0" t="0"/>
            </a:stretch>
          </a:blip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62" name="Google Shape;162;p7"/>
          <p:cNvSpPr/>
          <p:nvPr/>
        </p:nvSpPr>
        <p:spPr>
          <a:xfrm>
            <a:off x="4061067" y="3792965"/>
            <a:ext cx="857399" cy="830639"/>
          </a:xfrm>
          <a:prstGeom prst="ellipse">
            <a:avLst/>
          </a:prstGeom>
          <a:blipFill rotWithShape="1">
            <a:blip r:embed="rId11">
              <a:alphaModFix/>
            </a:blip>
            <a:stretch>
              <a:fillRect b="0" l="0" r="0" t="0"/>
            </a:stretch>
          </a:blip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63" name="Google Shape;163;p7"/>
          <p:cNvSpPr txBox="1"/>
          <p:nvPr/>
        </p:nvSpPr>
        <p:spPr>
          <a:xfrm>
            <a:off x="3842742" y="4413706"/>
            <a:ext cx="2138140" cy="473189"/>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1" i="0" lang="en-US" sz="1300" u="none" cap="none" strike="noStrike">
                <a:solidFill>
                  <a:srgbClr val="0070C0"/>
                </a:solidFill>
                <a:latin typeface="Arial"/>
                <a:ea typeface="Arial"/>
                <a:cs typeface="Arial"/>
                <a:sym typeface="Arial"/>
              </a:rPr>
              <a:t>Marcelo M. Eler</a:t>
            </a:r>
            <a:endParaRPr b="1" i="0" sz="1300" u="none" cap="none" strike="noStrike">
              <a:solidFill>
                <a:srgbClr val="0070C0"/>
              </a:solidFill>
              <a:latin typeface="Arial"/>
              <a:ea typeface="Arial"/>
              <a:cs typeface="Arial"/>
              <a:sym typeface="Arial"/>
            </a:endParaRPr>
          </a:p>
        </p:txBody>
      </p:sp>
      <p:sp>
        <p:nvSpPr>
          <p:cNvPr id="164" name="Google Shape;164;p7"/>
          <p:cNvSpPr txBox="1"/>
          <p:nvPr/>
        </p:nvSpPr>
        <p:spPr>
          <a:xfrm>
            <a:off x="3625552" y="4780684"/>
            <a:ext cx="1889685" cy="272726"/>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1" i="0" lang="en-US" sz="1100" u="none" cap="none" strike="noStrike">
                <a:solidFill>
                  <a:srgbClr val="002060"/>
                </a:solidFill>
                <a:latin typeface="Arial"/>
                <a:ea typeface="Arial"/>
                <a:cs typeface="Arial"/>
                <a:sym typeface="Arial"/>
              </a:rPr>
              <a:t>University of São Paulo</a:t>
            </a:r>
            <a:endParaRPr/>
          </a:p>
        </p:txBody>
      </p:sp>
      <p:sp>
        <p:nvSpPr>
          <p:cNvPr id="165" name="Google Shape;165;p7"/>
          <p:cNvSpPr txBox="1"/>
          <p:nvPr/>
        </p:nvSpPr>
        <p:spPr>
          <a:xfrm>
            <a:off x="5906163" y="4477935"/>
            <a:ext cx="1393557" cy="302605"/>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1" i="0" lang="en-US" sz="1300" u="none" cap="none" strike="noStrike">
                <a:solidFill>
                  <a:srgbClr val="0070C0"/>
                </a:solidFill>
                <a:latin typeface="Arial"/>
                <a:ea typeface="Arial"/>
                <a:cs typeface="Arial"/>
                <a:sym typeface="Arial"/>
              </a:rPr>
              <a:t>Ali Ouni</a:t>
            </a:r>
            <a:endParaRPr b="1" i="0" sz="1300" u="none" cap="none" strike="noStrike">
              <a:solidFill>
                <a:srgbClr val="0070C0"/>
              </a:solidFill>
              <a:latin typeface="Arial"/>
              <a:ea typeface="Arial"/>
              <a:cs typeface="Arial"/>
              <a:sym typeface="Arial"/>
            </a:endParaRPr>
          </a:p>
        </p:txBody>
      </p:sp>
      <p:sp>
        <p:nvSpPr>
          <p:cNvPr id="166" name="Google Shape;166;p7"/>
          <p:cNvSpPr txBox="1"/>
          <p:nvPr/>
        </p:nvSpPr>
        <p:spPr>
          <a:xfrm>
            <a:off x="5482786" y="4657339"/>
            <a:ext cx="1843321" cy="272726"/>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1" i="0" lang="en-US" sz="1100" u="none" cap="none" strike="noStrike">
                <a:solidFill>
                  <a:srgbClr val="002060"/>
                </a:solidFill>
                <a:latin typeface="Arial"/>
                <a:ea typeface="Arial"/>
                <a:cs typeface="Arial"/>
                <a:sym typeface="Arial"/>
              </a:rPr>
              <a:t>University of Quebec</a:t>
            </a:r>
            <a:endParaRPr/>
          </a:p>
        </p:txBody>
      </p:sp>
      <p:sp>
        <p:nvSpPr>
          <p:cNvPr id="167" name="Google Shape;167;p7"/>
          <p:cNvSpPr/>
          <p:nvPr/>
        </p:nvSpPr>
        <p:spPr>
          <a:xfrm>
            <a:off x="5906163" y="3663867"/>
            <a:ext cx="857399" cy="830639"/>
          </a:xfrm>
          <a:prstGeom prst="ellipse">
            <a:avLst/>
          </a:prstGeom>
          <a:blipFill rotWithShape="1">
            <a:blip r:embed="rId12">
              <a:alphaModFix/>
            </a:blip>
            <a:stretch>
              <a:fillRect b="0" l="0" r="0" t="0"/>
            </a:stretch>
          </a:blip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68" name="Google Shape;168;p7"/>
          <p:cNvSpPr txBox="1"/>
          <p:nvPr/>
        </p:nvSpPr>
        <p:spPr>
          <a:xfrm>
            <a:off x="6649299" y="3603099"/>
            <a:ext cx="1620313" cy="272726"/>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1" i="0" lang="en-US" sz="1100" u="none" cap="none" strike="noStrike">
                <a:solidFill>
                  <a:srgbClr val="002060"/>
                </a:solidFill>
                <a:latin typeface="Arial"/>
                <a:ea typeface="Arial"/>
                <a:cs typeface="Arial"/>
                <a:sym typeface="Arial"/>
              </a:rPr>
              <a:t>Rochester Institute of Technology</a:t>
            </a:r>
            <a:endParaRPr/>
          </a:p>
        </p:txBody>
      </p:sp>
      <p:sp>
        <p:nvSpPr>
          <p:cNvPr id="169" name="Google Shape;169;p7"/>
          <p:cNvSpPr txBox="1"/>
          <p:nvPr/>
        </p:nvSpPr>
        <p:spPr>
          <a:xfrm>
            <a:off x="2691287" y="3592056"/>
            <a:ext cx="1699174" cy="272726"/>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1" i="0" lang="en-US" sz="1100" u="none" cap="none" strike="noStrike">
                <a:solidFill>
                  <a:srgbClr val="002060"/>
                </a:solidFill>
                <a:latin typeface="Arial"/>
                <a:ea typeface="Arial"/>
                <a:cs typeface="Arial"/>
                <a:sym typeface="Arial"/>
              </a:rPr>
              <a:t>University of North Texas</a:t>
            </a:r>
            <a:endParaRPr/>
          </a:p>
        </p:txBody>
      </p:sp>
      <p:sp>
        <p:nvSpPr>
          <p:cNvPr id="170" name="Google Shape;170;p7"/>
          <p:cNvSpPr txBox="1"/>
          <p:nvPr/>
        </p:nvSpPr>
        <p:spPr>
          <a:xfrm>
            <a:off x="4586331" y="3592056"/>
            <a:ext cx="1699174" cy="272726"/>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1" i="0" lang="en-US" sz="1100" u="none" cap="none" strike="noStrike">
                <a:solidFill>
                  <a:srgbClr val="002060"/>
                </a:solidFill>
                <a:latin typeface="Arial"/>
                <a:ea typeface="Arial"/>
                <a:cs typeface="Arial"/>
                <a:sym typeface="Arial"/>
              </a:rPr>
              <a:t>University of North Texas</a:t>
            </a:r>
            <a:endParaRPr/>
          </a:p>
        </p:txBody>
      </p:sp>
      <p:pic>
        <p:nvPicPr>
          <p:cNvPr descr="Icon&#10;&#10;Description automatically generated" id="171" name="Google Shape;171;p7"/>
          <p:cNvPicPr preferRelativeResize="0"/>
          <p:nvPr/>
        </p:nvPicPr>
        <p:blipFill rotWithShape="1">
          <a:blip r:embed="rId13">
            <a:alphaModFix/>
          </a:blip>
          <a:srcRect b="0" l="0" r="0" t="0"/>
          <a:stretch/>
        </p:blipFill>
        <p:spPr>
          <a:xfrm>
            <a:off x="9144000" y="2550419"/>
            <a:ext cx="632586" cy="632586"/>
          </a:xfrm>
          <a:prstGeom prst="rect">
            <a:avLst/>
          </a:prstGeom>
          <a:noFill/>
          <a:ln>
            <a:noFill/>
          </a:ln>
        </p:spPr>
      </p:pic>
      <p:pic>
        <p:nvPicPr>
          <p:cNvPr descr="Graphical user interface, application&#10;&#10;Description automatically generated" id="172" name="Google Shape;172;p7"/>
          <p:cNvPicPr preferRelativeResize="0"/>
          <p:nvPr/>
        </p:nvPicPr>
        <p:blipFill rotWithShape="1">
          <a:blip r:embed="rId14">
            <a:alphaModFix/>
          </a:blip>
          <a:srcRect b="26796" l="24886" r="52006" t="7752"/>
          <a:stretch/>
        </p:blipFill>
        <p:spPr>
          <a:xfrm>
            <a:off x="9271028" y="3426461"/>
            <a:ext cx="473441" cy="1005699"/>
          </a:xfrm>
          <a:prstGeom prst="rect">
            <a:avLst/>
          </a:prstGeom>
          <a:noFill/>
          <a:ln>
            <a:noFill/>
          </a:ln>
        </p:spPr>
      </p:pic>
      <p:pic>
        <p:nvPicPr>
          <p:cNvPr descr="Text&#10;&#10;Description automatically generated with medium confidence" id="173" name="Google Shape;173;p7"/>
          <p:cNvPicPr preferRelativeResize="0"/>
          <p:nvPr/>
        </p:nvPicPr>
        <p:blipFill rotWithShape="1">
          <a:blip r:embed="rId15">
            <a:alphaModFix/>
          </a:blip>
          <a:srcRect b="0" l="0" r="0" t="0"/>
          <a:stretch/>
        </p:blipFill>
        <p:spPr>
          <a:xfrm>
            <a:off x="9271028" y="4517472"/>
            <a:ext cx="626028" cy="626028"/>
          </a:xfrm>
          <a:prstGeom prst="rect">
            <a:avLst/>
          </a:prstGeom>
          <a:noFill/>
          <a:ln>
            <a:noFill/>
          </a:ln>
        </p:spPr>
      </p:pic>
      <p:sp>
        <p:nvSpPr>
          <p:cNvPr id="174" name="Google Shape;174;p7"/>
          <p:cNvSpPr txBox="1"/>
          <p:nvPr/>
        </p:nvSpPr>
        <p:spPr>
          <a:xfrm>
            <a:off x="860935" y="303370"/>
            <a:ext cx="3489564" cy="259531"/>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400"/>
              <a:buFont typeface="Roboto"/>
              <a:buNone/>
            </a:pPr>
            <a:r>
              <a:rPr b="1" i="0" lang="en-US" sz="1400" u="none" cap="none" strike="noStrike">
                <a:solidFill>
                  <a:schemeClr val="lt1"/>
                </a:solidFill>
                <a:latin typeface="Roboto"/>
                <a:ea typeface="Roboto"/>
                <a:cs typeface="Roboto"/>
                <a:sym typeface="Roboto"/>
              </a:rPr>
              <a:t>April 30</a:t>
            </a:r>
            <a:r>
              <a:rPr b="1" baseline="30000" i="0" lang="en-US" sz="1400" u="none" cap="none" strike="noStrike">
                <a:solidFill>
                  <a:schemeClr val="lt1"/>
                </a:solidFill>
                <a:latin typeface="Roboto"/>
                <a:ea typeface="Roboto"/>
                <a:cs typeface="Roboto"/>
                <a:sym typeface="Roboto"/>
              </a:rPr>
              <a:t>th</a:t>
            </a:r>
            <a:r>
              <a:rPr b="1" i="0" lang="en-US" sz="1400" u="none" cap="none" strike="noStrike">
                <a:solidFill>
                  <a:schemeClr val="lt1"/>
                </a:solidFill>
                <a:latin typeface="Roboto"/>
                <a:ea typeface="Roboto"/>
                <a:cs typeface="Roboto"/>
                <a:sym typeface="Roboto"/>
              </a:rPr>
              <a:t>-May 1</a:t>
            </a:r>
            <a:r>
              <a:rPr b="1" baseline="30000" i="0" lang="en-US" sz="1400" u="none" cap="none" strike="noStrike">
                <a:solidFill>
                  <a:schemeClr val="lt1"/>
                </a:solidFill>
                <a:latin typeface="Roboto"/>
                <a:ea typeface="Roboto"/>
                <a:cs typeface="Roboto"/>
                <a:sym typeface="Roboto"/>
              </a:rPr>
              <a:t>st</a:t>
            </a:r>
            <a:r>
              <a:rPr b="1" i="0" lang="en-US" sz="1400" u="none" cap="none" strike="noStrike">
                <a:solidFill>
                  <a:schemeClr val="lt1"/>
                </a:solidFill>
                <a:latin typeface="Roboto"/>
                <a:ea typeface="Roboto"/>
                <a:cs typeface="Roboto"/>
                <a:sym typeface="Roboto"/>
              </a:rPr>
              <a:t> ,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descr="A picture containing text, orange, yellow&#10;&#10;Description automatically generated" id="339" name="Google Shape;339;p16"/>
          <p:cNvPicPr preferRelativeResize="0"/>
          <p:nvPr/>
        </p:nvPicPr>
        <p:blipFill rotWithShape="1">
          <a:blip r:embed="rId3">
            <a:alphaModFix/>
          </a:blip>
          <a:srcRect b="0" l="0" r="0" t="0"/>
          <a:stretch/>
        </p:blipFill>
        <p:spPr>
          <a:xfrm>
            <a:off x="9325536" y="1068700"/>
            <a:ext cx="1378266" cy="1033700"/>
          </a:xfrm>
          <a:prstGeom prst="rect">
            <a:avLst/>
          </a:prstGeom>
          <a:noFill/>
          <a:ln>
            <a:noFill/>
          </a:ln>
        </p:spPr>
      </p:pic>
      <p:sp>
        <p:nvSpPr>
          <p:cNvPr id="340" name="Google Shape;340;p16"/>
          <p:cNvSpPr/>
          <p:nvPr/>
        </p:nvSpPr>
        <p:spPr>
          <a:xfrm rot="5400000">
            <a:off x="2326884" y="-2207208"/>
            <a:ext cx="617479" cy="5271247"/>
          </a:xfrm>
          <a:prstGeom prst="round2SameRect">
            <a:avLst>
              <a:gd fmla="val 47889" name="adj1"/>
              <a:gd fmla="val 0" name="adj2"/>
            </a:avLst>
          </a:prstGeom>
          <a:solidFill>
            <a:srgbClr val="A721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1" name="Google Shape;341;p16"/>
          <p:cNvSpPr txBox="1"/>
          <p:nvPr>
            <p:ph type="title"/>
          </p:nvPr>
        </p:nvSpPr>
        <p:spPr>
          <a:xfrm>
            <a:off x="490818" y="147306"/>
            <a:ext cx="6763052"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accent3"/>
                </a:solidFill>
              </a:rPr>
              <a:t>Study Results</a:t>
            </a:r>
            <a:endParaRPr>
              <a:solidFill>
                <a:schemeClr val="accent3"/>
              </a:solidFill>
            </a:endParaRPr>
          </a:p>
        </p:txBody>
      </p:sp>
      <p:sp>
        <p:nvSpPr>
          <p:cNvPr id="342" name="Google Shape;342;p16"/>
          <p:cNvSpPr txBox="1"/>
          <p:nvPr/>
        </p:nvSpPr>
        <p:spPr>
          <a:xfrm>
            <a:off x="1038906" y="818213"/>
            <a:ext cx="7219389" cy="61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Montserrat"/>
                <a:ea typeface="Montserrat"/>
                <a:cs typeface="Montserrat"/>
                <a:sym typeface="Montserrat"/>
              </a:rPr>
              <a:t>To what extent do students find the Blackboard mobile application easy-to-use?</a:t>
            </a:r>
            <a:endParaRPr b="1" i="0" sz="1600" u="none" cap="none" strike="noStrike">
              <a:solidFill>
                <a:schemeClr val="dk1"/>
              </a:solidFill>
              <a:latin typeface="Montserrat"/>
              <a:ea typeface="Montserrat"/>
              <a:cs typeface="Montserrat"/>
              <a:sym typeface="Montserrat"/>
            </a:endParaRPr>
          </a:p>
        </p:txBody>
      </p:sp>
      <p:grpSp>
        <p:nvGrpSpPr>
          <p:cNvPr id="343" name="Google Shape;343;p16"/>
          <p:cNvGrpSpPr/>
          <p:nvPr/>
        </p:nvGrpSpPr>
        <p:grpSpPr>
          <a:xfrm>
            <a:off x="244506" y="758663"/>
            <a:ext cx="704400" cy="689181"/>
            <a:chOff x="1708681" y="2480698"/>
            <a:chExt cx="809125" cy="809432"/>
          </a:xfrm>
        </p:grpSpPr>
        <p:sp>
          <p:nvSpPr>
            <p:cNvPr id="344" name="Google Shape;344;p16"/>
            <p:cNvSpPr/>
            <p:nvPr/>
          </p:nvSpPr>
          <p:spPr>
            <a:xfrm>
              <a:off x="1708681" y="2480698"/>
              <a:ext cx="809125" cy="809432"/>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6"/>
            <p:cNvSpPr/>
            <p:nvPr/>
          </p:nvSpPr>
          <p:spPr>
            <a:xfrm>
              <a:off x="1812063" y="2584091"/>
              <a:ext cx="602631" cy="602631"/>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6" name="Google Shape;346;p16"/>
          <p:cNvSpPr txBox="1"/>
          <p:nvPr/>
        </p:nvSpPr>
        <p:spPr>
          <a:xfrm>
            <a:off x="244506" y="961497"/>
            <a:ext cx="704400" cy="28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arlow Semi Condensed Medium"/>
                <a:ea typeface="Barlow Semi Condensed Medium"/>
                <a:cs typeface="Barlow Semi Condensed Medium"/>
                <a:sym typeface="Barlow Semi Condensed Medium"/>
              </a:rPr>
              <a:t>RQ 1</a:t>
            </a:r>
            <a:endParaRPr/>
          </a:p>
        </p:txBody>
      </p:sp>
      <p:sp>
        <p:nvSpPr>
          <p:cNvPr id="347" name="Google Shape;347;p16"/>
          <p:cNvSpPr/>
          <p:nvPr/>
        </p:nvSpPr>
        <p:spPr>
          <a:xfrm>
            <a:off x="8837815" y="4785017"/>
            <a:ext cx="272654" cy="305621"/>
          </a:xfrm>
          <a:prstGeom prst="ellipse">
            <a:avLst/>
          </a:prstGeom>
          <a:solidFill>
            <a:srgbClr val="961D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8" name="Google Shape;348;p16"/>
          <p:cNvSpPr txBox="1"/>
          <p:nvPr/>
        </p:nvSpPr>
        <p:spPr>
          <a:xfrm>
            <a:off x="8818766" y="4818351"/>
            <a:ext cx="213065" cy="23148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3200"/>
              <a:buFont typeface="Fira Sans"/>
              <a:buNone/>
            </a:pPr>
            <a:r>
              <a:rPr b="1" i="0" lang="en-US" sz="1800" u="none" cap="none" strike="noStrike">
                <a:solidFill>
                  <a:schemeClr val="accent3"/>
                </a:solidFill>
                <a:latin typeface="Fira Sans"/>
                <a:ea typeface="Fira Sans"/>
                <a:cs typeface="Fira Sans"/>
                <a:sym typeface="Fira Sans"/>
              </a:rPr>
              <a:t>8</a:t>
            </a:r>
            <a:endParaRPr/>
          </a:p>
        </p:txBody>
      </p:sp>
      <p:pic>
        <p:nvPicPr>
          <p:cNvPr descr="Chart, pie chart&#10;&#10;Description automatically generated" id="349" name="Google Shape;349;p16"/>
          <p:cNvPicPr preferRelativeResize="0"/>
          <p:nvPr/>
        </p:nvPicPr>
        <p:blipFill rotWithShape="1">
          <a:blip r:embed="rId4">
            <a:alphaModFix/>
          </a:blip>
          <a:srcRect b="0" l="0" r="0" t="0"/>
          <a:stretch/>
        </p:blipFill>
        <p:spPr>
          <a:xfrm>
            <a:off x="1010140" y="1336595"/>
            <a:ext cx="2420070" cy="1584602"/>
          </a:xfrm>
          <a:prstGeom prst="rect">
            <a:avLst/>
          </a:prstGeom>
          <a:noFill/>
          <a:ln>
            <a:noFill/>
          </a:ln>
        </p:spPr>
      </p:pic>
      <p:pic>
        <p:nvPicPr>
          <p:cNvPr descr="Chart, pie chart&#10;&#10;Description automatically generated" id="350" name="Google Shape;350;p16"/>
          <p:cNvPicPr preferRelativeResize="0"/>
          <p:nvPr/>
        </p:nvPicPr>
        <p:blipFill rotWithShape="1">
          <a:blip r:embed="rId5">
            <a:alphaModFix/>
          </a:blip>
          <a:srcRect b="0" l="0" r="0" t="0"/>
          <a:stretch/>
        </p:blipFill>
        <p:spPr>
          <a:xfrm>
            <a:off x="4313510" y="1241745"/>
            <a:ext cx="3419423" cy="1566421"/>
          </a:xfrm>
          <a:prstGeom prst="rect">
            <a:avLst/>
          </a:prstGeom>
          <a:noFill/>
          <a:ln>
            <a:noFill/>
          </a:ln>
        </p:spPr>
      </p:pic>
      <p:sp>
        <p:nvSpPr>
          <p:cNvPr id="351" name="Google Shape;351;p16"/>
          <p:cNvSpPr txBox="1"/>
          <p:nvPr/>
        </p:nvSpPr>
        <p:spPr>
          <a:xfrm>
            <a:off x="334507" y="2820754"/>
            <a:ext cx="4137388"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Figure 1: </a:t>
            </a:r>
            <a:r>
              <a:rPr b="0" i="0" lang="en-US" sz="1200" u="none" cap="none" strike="noStrike">
                <a:solidFill>
                  <a:srgbClr val="000000"/>
                </a:solidFill>
                <a:latin typeface="Arial"/>
                <a:ea typeface="Arial"/>
                <a:cs typeface="Arial"/>
                <a:sym typeface="Arial"/>
              </a:rPr>
              <a:t>Percentage of the hearing students (no. 1308)</a:t>
            </a:r>
            <a:endParaRPr/>
          </a:p>
        </p:txBody>
      </p:sp>
      <p:sp>
        <p:nvSpPr>
          <p:cNvPr id="352" name="Google Shape;352;p16"/>
          <p:cNvSpPr txBox="1"/>
          <p:nvPr/>
        </p:nvSpPr>
        <p:spPr>
          <a:xfrm>
            <a:off x="4685245" y="2716156"/>
            <a:ext cx="3862049"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Figure 2: </a:t>
            </a:r>
            <a:r>
              <a:rPr b="0" i="0" lang="en-US" sz="1200" u="none" cap="none" strike="noStrike">
                <a:solidFill>
                  <a:srgbClr val="000000"/>
                </a:solidFill>
                <a:latin typeface="Arial"/>
                <a:ea typeface="Arial"/>
                <a:cs typeface="Arial"/>
                <a:sym typeface="Arial"/>
              </a:rPr>
              <a:t>Percentage of the deaf students (no. 65)</a:t>
            </a:r>
            <a:endParaRPr/>
          </a:p>
        </p:txBody>
      </p:sp>
      <p:sp>
        <p:nvSpPr>
          <p:cNvPr id="353" name="Google Shape;353;p16"/>
          <p:cNvSpPr/>
          <p:nvPr/>
        </p:nvSpPr>
        <p:spPr>
          <a:xfrm>
            <a:off x="188666" y="3106273"/>
            <a:ext cx="4398374" cy="877163"/>
          </a:xfrm>
          <a:prstGeom prst="rect">
            <a:avLst/>
          </a:prstGeom>
          <a:solidFill>
            <a:srgbClr val="BFBFBF"/>
          </a:solidFill>
          <a:ln cap="flat" cmpd="sng" w="25400">
            <a:solidFill>
              <a:srgbClr val="64131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4" name="Google Shape;354;p16"/>
          <p:cNvSpPr txBox="1"/>
          <p:nvPr/>
        </p:nvSpPr>
        <p:spPr>
          <a:xfrm>
            <a:off x="224068" y="3152439"/>
            <a:ext cx="4428555"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2060"/>
                </a:solidFill>
                <a:latin typeface="Arial"/>
                <a:ea typeface="Arial"/>
                <a:cs typeface="Arial"/>
                <a:sym typeface="Arial"/>
              </a:rPr>
              <a:t>“I usually like education apps so that it can be more convenient to learn from my phone. However, I Can’t watch videos or download files in the blackboard app. Then, I stopped using the app and switched to the web version.” (P8)</a:t>
            </a:r>
            <a:endParaRPr/>
          </a:p>
        </p:txBody>
      </p:sp>
      <p:sp>
        <p:nvSpPr>
          <p:cNvPr id="355" name="Google Shape;355;p16"/>
          <p:cNvSpPr/>
          <p:nvPr/>
        </p:nvSpPr>
        <p:spPr>
          <a:xfrm flipH="1" rot="-10505077">
            <a:off x="54555" y="2909857"/>
            <a:ext cx="323900" cy="344738"/>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961D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6"/>
          <p:cNvSpPr/>
          <p:nvPr/>
        </p:nvSpPr>
        <p:spPr>
          <a:xfrm>
            <a:off x="4932619" y="3231808"/>
            <a:ext cx="4086700" cy="838241"/>
          </a:xfrm>
          <a:prstGeom prst="rect">
            <a:avLst/>
          </a:prstGeom>
          <a:solidFill>
            <a:srgbClr val="BFBFBF"/>
          </a:solidFill>
          <a:ln cap="flat" cmpd="sng" w="25400">
            <a:solidFill>
              <a:srgbClr val="64131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7" name="Google Shape;357;p16"/>
          <p:cNvSpPr txBox="1"/>
          <p:nvPr/>
        </p:nvSpPr>
        <p:spPr>
          <a:xfrm>
            <a:off x="5030824" y="3239052"/>
            <a:ext cx="40867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2060"/>
                </a:solidFill>
                <a:latin typeface="Arial"/>
                <a:ea typeface="Arial"/>
                <a:cs typeface="Arial"/>
                <a:sym typeface="Arial"/>
              </a:rPr>
              <a:t>“I liked the app, and it was easy to use. My issue always was in the exam where the picture is not shown in the exams, and I missed a few questions for that reason.” (P7)</a:t>
            </a:r>
            <a:endParaRPr/>
          </a:p>
        </p:txBody>
      </p:sp>
      <p:sp>
        <p:nvSpPr>
          <p:cNvPr id="358" name="Google Shape;358;p16"/>
          <p:cNvSpPr/>
          <p:nvPr/>
        </p:nvSpPr>
        <p:spPr>
          <a:xfrm flipH="1" rot="-10505077">
            <a:off x="4742163" y="3066683"/>
            <a:ext cx="323900" cy="344738"/>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961D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6"/>
          <p:cNvSpPr txBox="1"/>
          <p:nvPr/>
        </p:nvSpPr>
        <p:spPr>
          <a:xfrm>
            <a:off x="41065" y="2933781"/>
            <a:ext cx="351564" cy="27569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lack Han Sans"/>
              <a:buNone/>
            </a:pPr>
            <a:r>
              <a:rPr b="1" i="0" lang="en-US" sz="1800" u="none" cap="none" strike="noStrike">
                <a:solidFill>
                  <a:schemeClr val="lt1"/>
                </a:solidFill>
                <a:latin typeface="Black Han Sans"/>
                <a:ea typeface="Black Han Sans"/>
                <a:cs typeface="Black Han Sans"/>
                <a:sym typeface="Black Han Sans"/>
              </a:rPr>
              <a:t>1</a:t>
            </a:r>
            <a:endParaRPr b="1" i="0" sz="1800" u="none" cap="none" strike="noStrike">
              <a:solidFill>
                <a:schemeClr val="lt1"/>
              </a:solidFill>
              <a:latin typeface="Black Han Sans"/>
              <a:ea typeface="Black Han Sans"/>
              <a:cs typeface="Black Han Sans"/>
              <a:sym typeface="Black Han Sans"/>
            </a:endParaRPr>
          </a:p>
        </p:txBody>
      </p:sp>
      <p:sp>
        <p:nvSpPr>
          <p:cNvPr id="360" name="Google Shape;360;p16"/>
          <p:cNvSpPr txBox="1"/>
          <p:nvPr/>
        </p:nvSpPr>
        <p:spPr>
          <a:xfrm>
            <a:off x="4644130" y="3080243"/>
            <a:ext cx="519965" cy="29588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lack Han Sans"/>
              <a:buNone/>
            </a:pPr>
            <a:r>
              <a:rPr b="1" i="0" lang="en-US" sz="1800" u="none" cap="none" strike="noStrike">
                <a:solidFill>
                  <a:schemeClr val="lt1"/>
                </a:solidFill>
                <a:latin typeface="Black Han Sans"/>
                <a:ea typeface="Black Han Sans"/>
                <a:cs typeface="Black Han Sans"/>
                <a:sym typeface="Black Han Sans"/>
              </a:rPr>
              <a:t>3</a:t>
            </a:r>
            <a:endParaRPr b="1" i="0" sz="1800" u="none" cap="none" strike="noStrike">
              <a:solidFill>
                <a:schemeClr val="lt1"/>
              </a:solidFill>
              <a:latin typeface="Black Han Sans"/>
              <a:ea typeface="Black Han Sans"/>
              <a:cs typeface="Black Han Sans"/>
              <a:sym typeface="Black Han Sans"/>
            </a:endParaRPr>
          </a:p>
        </p:txBody>
      </p:sp>
      <p:sp>
        <p:nvSpPr>
          <p:cNvPr id="361" name="Google Shape;361;p16"/>
          <p:cNvSpPr/>
          <p:nvPr/>
        </p:nvSpPr>
        <p:spPr>
          <a:xfrm>
            <a:off x="4763881" y="4120855"/>
            <a:ext cx="4086700" cy="553936"/>
          </a:xfrm>
          <a:prstGeom prst="rect">
            <a:avLst/>
          </a:prstGeom>
          <a:solidFill>
            <a:srgbClr val="BFBFBF"/>
          </a:solidFill>
          <a:ln cap="flat" cmpd="sng" w="25400">
            <a:solidFill>
              <a:srgbClr val="64131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2" name="Google Shape;362;p16"/>
          <p:cNvSpPr txBox="1"/>
          <p:nvPr/>
        </p:nvSpPr>
        <p:spPr>
          <a:xfrm>
            <a:off x="4862086" y="4128098"/>
            <a:ext cx="40867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2060"/>
                </a:solidFill>
                <a:latin typeface="Arial"/>
                <a:ea typeface="Arial"/>
                <a:cs typeface="Arial"/>
                <a:sym typeface="Arial"/>
              </a:rPr>
              <a:t>“Because I am deaf and rely on visualization, I cannot have the video caption in the app for videos.” (P5)</a:t>
            </a:r>
            <a:endParaRPr/>
          </a:p>
        </p:txBody>
      </p:sp>
      <p:sp>
        <p:nvSpPr>
          <p:cNvPr id="363" name="Google Shape;363;p16"/>
          <p:cNvSpPr/>
          <p:nvPr/>
        </p:nvSpPr>
        <p:spPr>
          <a:xfrm flipH="1" rot="-10505077">
            <a:off x="4573425" y="3955729"/>
            <a:ext cx="323900" cy="344738"/>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961D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6"/>
          <p:cNvSpPr txBox="1"/>
          <p:nvPr/>
        </p:nvSpPr>
        <p:spPr>
          <a:xfrm>
            <a:off x="4475392" y="3969289"/>
            <a:ext cx="519965" cy="29588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lack Han Sans"/>
              <a:buNone/>
            </a:pPr>
            <a:r>
              <a:rPr b="1" i="0" lang="en-US" sz="1800" u="none" cap="none" strike="noStrike">
                <a:solidFill>
                  <a:schemeClr val="lt1"/>
                </a:solidFill>
                <a:latin typeface="Black Han Sans"/>
                <a:ea typeface="Black Han Sans"/>
                <a:cs typeface="Black Han Sans"/>
                <a:sym typeface="Black Han Sans"/>
              </a:rPr>
              <a:t>4</a:t>
            </a:r>
            <a:endParaRPr b="1" i="0" sz="1800" u="none" cap="none" strike="noStrike">
              <a:solidFill>
                <a:schemeClr val="lt1"/>
              </a:solidFill>
              <a:latin typeface="Black Han Sans"/>
              <a:ea typeface="Black Han Sans"/>
              <a:cs typeface="Black Han Sans"/>
              <a:sym typeface="Black Han Sans"/>
            </a:endParaRPr>
          </a:p>
        </p:txBody>
      </p:sp>
      <p:sp>
        <p:nvSpPr>
          <p:cNvPr id="365" name="Google Shape;365;p16"/>
          <p:cNvSpPr/>
          <p:nvPr/>
        </p:nvSpPr>
        <p:spPr>
          <a:xfrm>
            <a:off x="173626" y="4219071"/>
            <a:ext cx="4398374" cy="735184"/>
          </a:xfrm>
          <a:prstGeom prst="rect">
            <a:avLst/>
          </a:prstGeom>
          <a:solidFill>
            <a:srgbClr val="BFBFBF"/>
          </a:solidFill>
          <a:ln cap="flat" cmpd="sng" w="25400">
            <a:solidFill>
              <a:srgbClr val="64131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6" name="Google Shape;366;p16"/>
          <p:cNvSpPr txBox="1"/>
          <p:nvPr/>
        </p:nvSpPr>
        <p:spPr>
          <a:xfrm>
            <a:off x="209028" y="4265236"/>
            <a:ext cx="442855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2060"/>
                </a:solidFill>
                <a:latin typeface="Arial"/>
                <a:ea typeface="Arial"/>
                <a:cs typeface="Arial"/>
                <a:sym typeface="Arial"/>
              </a:rPr>
              <a:t>“I love the app, and I used to study my class materials on it. Sometimes links in the app are not working, and the show me page was not found.” (P3)</a:t>
            </a:r>
            <a:endParaRPr/>
          </a:p>
        </p:txBody>
      </p:sp>
      <p:sp>
        <p:nvSpPr>
          <p:cNvPr id="367" name="Google Shape;367;p16"/>
          <p:cNvSpPr/>
          <p:nvPr/>
        </p:nvSpPr>
        <p:spPr>
          <a:xfrm flipH="1" rot="-10505077">
            <a:off x="39515" y="4022654"/>
            <a:ext cx="323900" cy="344738"/>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961D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6"/>
          <p:cNvSpPr txBox="1"/>
          <p:nvPr/>
        </p:nvSpPr>
        <p:spPr>
          <a:xfrm>
            <a:off x="26025" y="4046578"/>
            <a:ext cx="351564" cy="27569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lack Han Sans"/>
              <a:buNone/>
            </a:pPr>
            <a:r>
              <a:rPr b="1" i="0" lang="en-US" sz="1800" u="none" cap="none" strike="noStrike">
                <a:solidFill>
                  <a:schemeClr val="lt1"/>
                </a:solidFill>
                <a:latin typeface="Black Han Sans"/>
                <a:ea typeface="Black Han Sans"/>
                <a:cs typeface="Black Han Sans"/>
                <a:sym typeface="Black Han Sans"/>
              </a:rPr>
              <a:t>2</a:t>
            </a:r>
            <a:endParaRPr b="1" i="0" sz="1800" u="none" cap="none" strike="noStrike">
              <a:solidFill>
                <a:schemeClr val="lt1"/>
              </a:solidFill>
              <a:latin typeface="Black Han Sans"/>
              <a:ea typeface="Black Han Sans"/>
              <a:cs typeface="Black Han Sans"/>
              <a:sym typeface="Black Ha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5"/>
                                        </p:tgtEl>
                                        <p:attrNameLst>
                                          <p:attrName>style.visibility</p:attrName>
                                        </p:attrNameLst>
                                      </p:cBhvr>
                                      <p:to>
                                        <p:strVal val="visible"/>
                                      </p:to>
                                    </p:set>
                                    <p:anim calcmode="lin" valueType="num">
                                      <p:cBhvr additive="base">
                                        <p:cTn dur="200"/>
                                        <p:tgtEl>
                                          <p:spTgt spid="3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9"/>
                                        </p:tgtEl>
                                        <p:attrNameLst>
                                          <p:attrName>style.visibility</p:attrName>
                                        </p:attrNameLst>
                                      </p:cBhvr>
                                      <p:to>
                                        <p:strVal val="visible"/>
                                      </p:to>
                                    </p:set>
                                    <p:anim calcmode="lin" valueType="num">
                                      <p:cBhvr additive="base">
                                        <p:cTn dur="200"/>
                                        <p:tgtEl>
                                          <p:spTgt spid="3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4"/>
                                        </p:tgtEl>
                                        <p:attrNameLst>
                                          <p:attrName>style.visibility</p:attrName>
                                        </p:attrNameLst>
                                      </p:cBhvr>
                                      <p:to>
                                        <p:strVal val="visible"/>
                                      </p:to>
                                    </p:set>
                                    <p:anim calcmode="lin" valueType="num">
                                      <p:cBhvr additive="base">
                                        <p:cTn dur="200"/>
                                        <p:tgtEl>
                                          <p:spTgt spid="3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3"/>
                                        </p:tgtEl>
                                        <p:attrNameLst>
                                          <p:attrName>style.visibility</p:attrName>
                                        </p:attrNameLst>
                                      </p:cBhvr>
                                      <p:to>
                                        <p:strVal val="visible"/>
                                      </p:to>
                                    </p:set>
                                    <p:anim calcmode="lin" valueType="num">
                                      <p:cBhvr additive="base">
                                        <p:cTn dur="200"/>
                                        <p:tgtEl>
                                          <p:spTgt spid="35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25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25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25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25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200"/>
                                        <p:tgtEl>
                                          <p:spTgt spid="3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60"/>
                                        </p:tgtEl>
                                        <p:attrNameLst>
                                          <p:attrName>style.visibility</p:attrName>
                                        </p:attrNameLst>
                                      </p:cBhvr>
                                      <p:to>
                                        <p:strVal val="visible"/>
                                      </p:to>
                                    </p:set>
                                    <p:anim calcmode="lin" valueType="num">
                                      <p:cBhvr additive="base">
                                        <p:cTn dur="200"/>
                                        <p:tgtEl>
                                          <p:spTgt spid="36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7"/>
                                        </p:tgtEl>
                                        <p:attrNameLst>
                                          <p:attrName>style.visibility</p:attrName>
                                        </p:attrNameLst>
                                      </p:cBhvr>
                                      <p:to>
                                        <p:strVal val="visible"/>
                                      </p:to>
                                    </p:set>
                                    <p:anim calcmode="lin" valueType="num">
                                      <p:cBhvr additive="base">
                                        <p:cTn dur="200"/>
                                        <p:tgtEl>
                                          <p:spTgt spid="3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6"/>
                                        </p:tgtEl>
                                        <p:attrNameLst>
                                          <p:attrName>style.visibility</p:attrName>
                                        </p:attrNameLst>
                                      </p:cBhvr>
                                      <p:to>
                                        <p:strVal val="visible"/>
                                      </p:to>
                                    </p:set>
                                    <p:anim calcmode="lin" valueType="num">
                                      <p:cBhvr additive="base">
                                        <p:cTn dur="200"/>
                                        <p:tgtEl>
                                          <p:spTgt spid="3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25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25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25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25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descr="A picture containing text, orange, yellow&#10;&#10;Description automatically generated" id="373" name="Google Shape;373;p17"/>
          <p:cNvPicPr preferRelativeResize="0"/>
          <p:nvPr/>
        </p:nvPicPr>
        <p:blipFill rotWithShape="1">
          <a:blip r:embed="rId3">
            <a:alphaModFix/>
          </a:blip>
          <a:srcRect b="0" l="0" r="0" t="0"/>
          <a:stretch/>
        </p:blipFill>
        <p:spPr>
          <a:xfrm>
            <a:off x="9325536" y="1068700"/>
            <a:ext cx="1378266" cy="1033700"/>
          </a:xfrm>
          <a:prstGeom prst="rect">
            <a:avLst/>
          </a:prstGeom>
          <a:noFill/>
          <a:ln>
            <a:noFill/>
          </a:ln>
        </p:spPr>
      </p:pic>
      <p:sp>
        <p:nvSpPr>
          <p:cNvPr id="374" name="Google Shape;374;p17"/>
          <p:cNvSpPr/>
          <p:nvPr/>
        </p:nvSpPr>
        <p:spPr>
          <a:xfrm rot="5400000">
            <a:off x="2326884" y="-2207208"/>
            <a:ext cx="617479" cy="5271247"/>
          </a:xfrm>
          <a:prstGeom prst="round2SameRect">
            <a:avLst>
              <a:gd fmla="val 47889" name="adj1"/>
              <a:gd fmla="val 0" name="adj2"/>
            </a:avLst>
          </a:prstGeom>
          <a:solidFill>
            <a:srgbClr val="A721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5" name="Google Shape;375;p17"/>
          <p:cNvSpPr txBox="1"/>
          <p:nvPr>
            <p:ph type="title"/>
          </p:nvPr>
        </p:nvSpPr>
        <p:spPr>
          <a:xfrm>
            <a:off x="490818" y="147306"/>
            <a:ext cx="6763052"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accent3"/>
                </a:solidFill>
              </a:rPr>
              <a:t>Study Results</a:t>
            </a:r>
            <a:endParaRPr>
              <a:solidFill>
                <a:schemeClr val="accent3"/>
              </a:solidFill>
            </a:endParaRPr>
          </a:p>
        </p:txBody>
      </p:sp>
      <p:sp>
        <p:nvSpPr>
          <p:cNvPr id="376" name="Google Shape;376;p17"/>
          <p:cNvSpPr txBox="1"/>
          <p:nvPr/>
        </p:nvSpPr>
        <p:spPr>
          <a:xfrm>
            <a:off x="1044585" y="830848"/>
            <a:ext cx="7219389" cy="61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Montserrat"/>
                <a:ea typeface="Montserrat"/>
                <a:cs typeface="Montserrat"/>
                <a:sym typeface="Montserrat"/>
              </a:rPr>
              <a:t>What accessibility issues are reported by the users of Blackboard app?</a:t>
            </a:r>
            <a:endParaRPr b="1" i="0" sz="1600" u="none" cap="none" strike="noStrike">
              <a:solidFill>
                <a:schemeClr val="dk1"/>
              </a:solidFill>
              <a:latin typeface="Montserrat"/>
              <a:ea typeface="Montserrat"/>
              <a:cs typeface="Montserrat"/>
              <a:sym typeface="Montserrat"/>
            </a:endParaRPr>
          </a:p>
        </p:txBody>
      </p:sp>
      <p:grpSp>
        <p:nvGrpSpPr>
          <p:cNvPr id="377" name="Google Shape;377;p17"/>
          <p:cNvGrpSpPr/>
          <p:nvPr/>
        </p:nvGrpSpPr>
        <p:grpSpPr>
          <a:xfrm>
            <a:off x="250185" y="771298"/>
            <a:ext cx="704400" cy="689181"/>
            <a:chOff x="1708681" y="2480698"/>
            <a:chExt cx="809125" cy="809432"/>
          </a:xfrm>
        </p:grpSpPr>
        <p:sp>
          <p:nvSpPr>
            <p:cNvPr id="378" name="Google Shape;378;p17"/>
            <p:cNvSpPr/>
            <p:nvPr/>
          </p:nvSpPr>
          <p:spPr>
            <a:xfrm>
              <a:off x="1708681" y="2480698"/>
              <a:ext cx="809125" cy="809432"/>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7"/>
            <p:cNvSpPr/>
            <p:nvPr/>
          </p:nvSpPr>
          <p:spPr>
            <a:xfrm>
              <a:off x="1812063" y="2584091"/>
              <a:ext cx="602631" cy="602631"/>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0" name="Google Shape;380;p17"/>
          <p:cNvSpPr txBox="1"/>
          <p:nvPr/>
        </p:nvSpPr>
        <p:spPr>
          <a:xfrm>
            <a:off x="250185" y="974132"/>
            <a:ext cx="704400" cy="28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arlow Semi Condensed Medium"/>
                <a:ea typeface="Barlow Semi Condensed Medium"/>
                <a:cs typeface="Barlow Semi Condensed Medium"/>
                <a:sym typeface="Barlow Semi Condensed Medium"/>
              </a:rPr>
              <a:t>RQ 2</a:t>
            </a:r>
            <a:endParaRPr/>
          </a:p>
        </p:txBody>
      </p:sp>
      <p:sp>
        <p:nvSpPr>
          <p:cNvPr id="381" name="Google Shape;381;p17"/>
          <p:cNvSpPr/>
          <p:nvPr/>
        </p:nvSpPr>
        <p:spPr>
          <a:xfrm>
            <a:off x="8837815" y="4785017"/>
            <a:ext cx="272654" cy="305621"/>
          </a:xfrm>
          <a:prstGeom prst="ellipse">
            <a:avLst/>
          </a:prstGeom>
          <a:solidFill>
            <a:srgbClr val="961D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2" name="Google Shape;382;p17"/>
          <p:cNvSpPr txBox="1"/>
          <p:nvPr/>
        </p:nvSpPr>
        <p:spPr>
          <a:xfrm>
            <a:off x="8818766" y="4818351"/>
            <a:ext cx="213065" cy="23148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3200"/>
              <a:buFont typeface="Fira Sans"/>
              <a:buNone/>
            </a:pPr>
            <a:r>
              <a:rPr b="1" i="0" lang="en-US" sz="1800" u="none" cap="none" strike="noStrike">
                <a:solidFill>
                  <a:schemeClr val="accent3"/>
                </a:solidFill>
                <a:latin typeface="Fira Sans"/>
                <a:ea typeface="Fira Sans"/>
                <a:cs typeface="Fira Sans"/>
                <a:sym typeface="Fira Sans"/>
              </a:rPr>
              <a:t>9</a:t>
            </a:r>
            <a:endParaRPr/>
          </a:p>
        </p:txBody>
      </p:sp>
      <p:pic>
        <p:nvPicPr>
          <p:cNvPr descr="Table&#10;&#10;Description automatically generated" id="383" name="Google Shape;383;p17"/>
          <p:cNvPicPr preferRelativeResize="0"/>
          <p:nvPr/>
        </p:nvPicPr>
        <p:blipFill rotWithShape="1">
          <a:blip r:embed="rId4">
            <a:alphaModFix/>
          </a:blip>
          <a:srcRect b="0" l="0" r="0" t="0"/>
          <a:stretch/>
        </p:blipFill>
        <p:spPr>
          <a:xfrm>
            <a:off x="138444" y="1669480"/>
            <a:ext cx="3369886" cy="2813209"/>
          </a:xfrm>
          <a:prstGeom prst="rect">
            <a:avLst/>
          </a:prstGeom>
          <a:noFill/>
          <a:ln>
            <a:noFill/>
          </a:ln>
        </p:spPr>
      </p:pic>
      <p:sp>
        <p:nvSpPr>
          <p:cNvPr id="384" name="Google Shape;384;p17"/>
          <p:cNvSpPr/>
          <p:nvPr/>
        </p:nvSpPr>
        <p:spPr>
          <a:xfrm>
            <a:off x="3955600" y="1187197"/>
            <a:ext cx="4848214" cy="541772"/>
          </a:xfrm>
          <a:prstGeom prst="rect">
            <a:avLst/>
          </a:prstGeom>
          <a:solidFill>
            <a:srgbClr val="BFBFBF"/>
          </a:solidFill>
          <a:ln cap="flat" cmpd="sng" w="25400">
            <a:solidFill>
              <a:srgbClr val="64131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5" name="Google Shape;385;p17"/>
          <p:cNvSpPr txBox="1"/>
          <p:nvPr/>
        </p:nvSpPr>
        <p:spPr>
          <a:xfrm>
            <a:off x="4039111" y="1184085"/>
            <a:ext cx="502556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“Fix the goddamn notifications I missed requirements because of this!”</a:t>
            </a:r>
            <a:endParaRPr/>
          </a:p>
        </p:txBody>
      </p:sp>
      <p:sp>
        <p:nvSpPr>
          <p:cNvPr id="386" name="Google Shape;386;p17"/>
          <p:cNvSpPr/>
          <p:nvPr/>
        </p:nvSpPr>
        <p:spPr>
          <a:xfrm>
            <a:off x="3955600" y="1777922"/>
            <a:ext cx="4848214" cy="689709"/>
          </a:xfrm>
          <a:prstGeom prst="rect">
            <a:avLst/>
          </a:prstGeom>
          <a:solidFill>
            <a:srgbClr val="BFBFBF"/>
          </a:solidFill>
          <a:ln cap="flat" cmpd="sng" w="25400">
            <a:solidFill>
              <a:srgbClr val="64131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7" name="Google Shape;387;p17"/>
          <p:cNvSpPr txBox="1"/>
          <p:nvPr/>
        </p:nvSpPr>
        <p:spPr>
          <a:xfrm>
            <a:off x="3985258" y="1728967"/>
            <a:ext cx="478889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“It works, but what’s with the zany button click animations, etc? They’re really distracting, I’d like to see them toned down a good bit.”</a:t>
            </a:r>
            <a:endParaRPr/>
          </a:p>
        </p:txBody>
      </p:sp>
      <p:sp>
        <p:nvSpPr>
          <p:cNvPr id="388" name="Google Shape;388;p17"/>
          <p:cNvSpPr/>
          <p:nvPr/>
        </p:nvSpPr>
        <p:spPr>
          <a:xfrm>
            <a:off x="3955600" y="2531210"/>
            <a:ext cx="4848214" cy="2114624"/>
          </a:xfrm>
          <a:prstGeom prst="rect">
            <a:avLst/>
          </a:prstGeom>
          <a:solidFill>
            <a:srgbClr val="BFBFBF"/>
          </a:solidFill>
          <a:ln cap="flat" cmpd="sng" w="25400">
            <a:solidFill>
              <a:srgbClr val="64131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9" name="Google Shape;389;p17"/>
          <p:cNvSpPr txBox="1"/>
          <p:nvPr/>
        </p:nvSpPr>
        <p:spPr>
          <a:xfrm>
            <a:off x="3917433" y="2531210"/>
            <a:ext cx="4924548"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“For a student who is Blind that uses accessibility software, JAWS, a screen reader that the Blind uses to operate on a computer, the Blackboard application does not function correctly when jaws require that some activation requires the user to do a double tap to activate some functions of radio dialogues, especially when taking an exam to open the test and when navigating to the next test question the application did not move to the next question but went and submitted the exam test.no be.”</a:t>
            </a:r>
            <a:endParaRPr/>
          </a:p>
        </p:txBody>
      </p:sp>
      <p:sp>
        <p:nvSpPr>
          <p:cNvPr id="390" name="Google Shape;390;p17"/>
          <p:cNvSpPr/>
          <p:nvPr/>
        </p:nvSpPr>
        <p:spPr>
          <a:xfrm flipH="1" rot="-10505077">
            <a:off x="3611037" y="1298709"/>
            <a:ext cx="323900" cy="344738"/>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961D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7"/>
          <p:cNvSpPr txBox="1"/>
          <p:nvPr/>
        </p:nvSpPr>
        <p:spPr>
          <a:xfrm>
            <a:off x="3597547" y="1322633"/>
            <a:ext cx="351564" cy="27569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lack Han Sans"/>
              <a:buNone/>
            </a:pPr>
            <a:r>
              <a:rPr b="1" i="0" lang="en-US" sz="1800" u="none" cap="none" strike="noStrike">
                <a:solidFill>
                  <a:schemeClr val="lt1"/>
                </a:solidFill>
                <a:latin typeface="Black Han Sans"/>
                <a:ea typeface="Black Han Sans"/>
                <a:cs typeface="Black Han Sans"/>
                <a:sym typeface="Black Han Sans"/>
              </a:rPr>
              <a:t>1</a:t>
            </a:r>
            <a:endParaRPr b="1" i="0" sz="1800" u="none" cap="none" strike="noStrike">
              <a:solidFill>
                <a:schemeClr val="lt1"/>
              </a:solidFill>
              <a:latin typeface="Black Han Sans"/>
              <a:ea typeface="Black Han Sans"/>
              <a:cs typeface="Black Han Sans"/>
              <a:sym typeface="Black Han Sans"/>
            </a:endParaRPr>
          </a:p>
        </p:txBody>
      </p:sp>
      <p:sp>
        <p:nvSpPr>
          <p:cNvPr id="392" name="Google Shape;392;p17"/>
          <p:cNvSpPr/>
          <p:nvPr/>
        </p:nvSpPr>
        <p:spPr>
          <a:xfrm flipH="1" rot="-10505077">
            <a:off x="3616127" y="1892399"/>
            <a:ext cx="323900" cy="344738"/>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961D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7"/>
          <p:cNvSpPr txBox="1"/>
          <p:nvPr/>
        </p:nvSpPr>
        <p:spPr>
          <a:xfrm>
            <a:off x="3602637" y="1916323"/>
            <a:ext cx="351564" cy="27569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lack Han Sans"/>
              <a:buNone/>
            </a:pPr>
            <a:r>
              <a:rPr b="1" i="0" lang="en-US" sz="1800" u="none" cap="none" strike="noStrike">
                <a:solidFill>
                  <a:schemeClr val="lt1"/>
                </a:solidFill>
                <a:latin typeface="Black Han Sans"/>
                <a:ea typeface="Black Han Sans"/>
                <a:cs typeface="Black Han Sans"/>
                <a:sym typeface="Black Han Sans"/>
              </a:rPr>
              <a:t>2</a:t>
            </a:r>
            <a:endParaRPr b="1" i="0" sz="1800" u="none" cap="none" strike="noStrike">
              <a:solidFill>
                <a:schemeClr val="lt1"/>
              </a:solidFill>
              <a:latin typeface="Black Han Sans"/>
              <a:ea typeface="Black Han Sans"/>
              <a:cs typeface="Black Han Sans"/>
              <a:sym typeface="Black Han Sans"/>
            </a:endParaRPr>
          </a:p>
        </p:txBody>
      </p:sp>
      <p:sp>
        <p:nvSpPr>
          <p:cNvPr id="394" name="Google Shape;394;p17"/>
          <p:cNvSpPr/>
          <p:nvPr/>
        </p:nvSpPr>
        <p:spPr>
          <a:xfrm flipH="1" rot="-10505077">
            <a:off x="3611038" y="3196507"/>
            <a:ext cx="323900" cy="344738"/>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961D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7"/>
          <p:cNvSpPr txBox="1"/>
          <p:nvPr/>
        </p:nvSpPr>
        <p:spPr>
          <a:xfrm>
            <a:off x="3597548" y="3220431"/>
            <a:ext cx="351564" cy="27569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lack Han Sans"/>
              <a:buNone/>
            </a:pPr>
            <a:r>
              <a:rPr b="1" i="0" lang="en-US" sz="1800" u="none" cap="none" strike="noStrike">
                <a:solidFill>
                  <a:schemeClr val="lt1"/>
                </a:solidFill>
                <a:latin typeface="Black Han Sans"/>
                <a:ea typeface="Black Han Sans"/>
                <a:cs typeface="Black Han Sans"/>
                <a:sym typeface="Black Han Sans"/>
              </a:rPr>
              <a:t>3</a:t>
            </a:r>
            <a:endParaRPr b="1" i="0" sz="1800" u="none" cap="none" strike="noStrike">
              <a:solidFill>
                <a:schemeClr val="lt1"/>
              </a:solidFill>
              <a:latin typeface="Black Han Sans"/>
              <a:ea typeface="Black Han Sans"/>
              <a:cs typeface="Black Han Sans"/>
              <a:sym typeface="Black Ha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2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2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2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2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200"/>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2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2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2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2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2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200"/>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2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descr="A picture containing text, orange, yellow&#10;&#10;Description automatically generated" id="400" name="Google Shape;400;p18"/>
          <p:cNvPicPr preferRelativeResize="0"/>
          <p:nvPr/>
        </p:nvPicPr>
        <p:blipFill rotWithShape="1">
          <a:blip r:embed="rId3">
            <a:alphaModFix/>
          </a:blip>
          <a:srcRect b="0" l="0" r="0" t="0"/>
          <a:stretch/>
        </p:blipFill>
        <p:spPr>
          <a:xfrm>
            <a:off x="9325536" y="1068700"/>
            <a:ext cx="1378266" cy="1033700"/>
          </a:xfrm>
          <a:prstGeom prst="rect">
            <a:avLst/>
          </a:prstGeom>
          <a:noFill/>
          <a:ln>
            <a:noFill/>
          </a:ln>
        </p:spPr>
      </p:pic>
      <p:sp>
        <p:nvSpPr>
          <p:cNvPr id="401" name="Google Shape;401;p18"/>
          <p:cNvSpPr/>
          <p:nvPr/>
        </p:nvSpPr>
        <p:spPr>
          <a:xfrm rot="5400000">
            <a:off x="2326884" y="-2207208"/>
            <a:ext cx="617479" cy="5271247"/>
          </a:xfrm>
          <a:prstGeom prst="round2SameRect">
            <a:avLst>
              <a:gd fmla="val 47889" name="adj1"/>
              <a:gd fmla="val 0" name="adj2"/>
            </a:avLst>
          </a:prstGeom>
          <a:solidFill>
            <a:srgbClr val="A721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2" name="Google Shape;402;p18"/>
          <p:cNvSpPr txBox="1"/>
          <p:nvPr>
            <p:ph type="title"/>
          </p:nvPr>
        </p:nvSpPr>
        <p:spPr>
          <a:xfrm>
            <a:off x="490818" y="147306"/>
            <a:ext cx="6763052"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accent3"/>
                </a:solidFill>
              </a:rPr>
              <a:t>Study Results</a:t>
            </a:r>
            <a:endParaRPr>
              <a:solidFill>
                <a:schemeClr val="accent3"/>
              </a:solidFill>
            </a:endParaRPr>
          </a:p>
        </p:txBody>
      </p:sp>
      <p:sp>
        <p:nvSpPr>
          <p:cNvPr id="403" name="Google Shape;403;p18"/>
          <p:cNvSpPr txBox="1"/>
          <p:nvPr/>
        </p:nvSpPr>
        <p:spPr>
          <a:xfrm>
            <a:off x="1044585" y="830848"/>
            <a:ext cx="7219389" cy="61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Montserrat"/>
                <a:ea typeface="Montserrat"/>
                <a:cs typeface="Montserrat"/>
                <a:sym typeface="Montserrat"/>
              </a:rPr>
              <a:t>What accessibility issues are reported by the users of Blackboard app?</a:t>
            </a:r>
            <a:endParaRPr b="1" i="0" sz="1600" u="none" cap="none" strike="noStrike">
              <a:solidFill>
                <a:schemeClr val="dk1"/>
              </a:solidFill>
              <a:latin typeface="Montserrat"/>
              <a:ea typeface="Montserrat"/>
              <a:cs typeface="Montserrat"/>
              <a:sym typeface="Montserrat"/>
            </a:endParaRPr>
          </a:p>
        </p:txBody>
      </p:sp>
      <p:grpSp>
        <p:nvGrpSpPr>
          <p:cNvPr id="404" name="Google Shape;404;p18"/>
          <p:cNvGrpSpPr/>
          <p:nvPr/>
        </p:nvGrpSpPr>
        <p:grpSpPr>
          <a:xfrm>
            <a:off x="250185" y="771298"/>
            <a:ext cx="704400" cy="689181"/>
            <a:chOff x="1708681" y="2480698"/>
            <a:chExt cx="809125" cy="809432"/>
          </a:xfrm>
        </p:grpSpPr>
        <p:sp>
          <p:nvSpPr>
            <p:cNvPr id="405" name="Google Shape;405;p18"/>
            <p:cNvSpPr/>
            <p:nvPr/>
          </p:nvSpPr>
          <p:spPr>
            <a:xfrm>
              <a:off x="1708681" y="2480698"/>
              <a:ext cx="809125" cy="809432"/>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8"/>
            <p:cNvSpPr/>
            <p:nvPr/>
          </p:nvSpPr>
          <p:spPr>
            <a:xfrm>
              <a:off x="1812063" y="2584091"/>
              <a:ext cx="602631" cy="602631"/>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7" name="Google Shape;407;p18"/>
          <p:cNvSpPr txBox="1"/>
          <p:nvPr/>
        </p:nvSpPr>
        <p:spPr>
          <a:xfrm>
            <a:off x="250185" y="974132"/>
            <a:ext cx="704400" cy="28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arlow Semi Condensed Medium"/>
                <a:ea typeface="Barlow Semi Condensed Medium"/>
                <a:cs typeface="Barlow Semi Condensed Medium"/>
                <a:sym typeface="Barlow Semi Condensed Medium"/>
              </a:rPr>
              <a:t>RQ 2</a:t>
            </a:r>
            <a:endParaRPr/>
          </a:p>
        </p:txBody>
      </p:sp>
      <p:sp>
        <p:nvSpPr>
          <p:cNvPr id="408" name="Google Shape;408;p18"/>
          <p:cNvSpPr/>
          <p:nvPr/>
        </p:nvSpPr>
        <p:spPr>
          <a:xfrm>
            <a:off x="8837815" y="4785017"/>
            <a:ext cx="272654" cy="305621"/>
          </a:xfrm>
          <a:prstGeom prst="ellipse">
            <a:avLst/>
          </a:prstGeom>
          <a:solidFill>
            <a:srgbClr val="961D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9" name="Google Shape;409;p18"/>
          <p:cNvSpPr txBox="1"/>
          <p:nvPr/>
        </p:nvSpPr>
        <p:spPr>
          <a:xfrm>
            <a:off x="8769161" y="4818351"/>
            <a:ext cx="450102" cy="23148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3200"/>
              <a:buFont typeface="Fira Sans"/>
              <a:buNone/>
            </a:pPr>
            <a:r>
              <a:rPr b="1" i="0" lang="en-US" sz="1500" u="none" cap="none" strike="noStrike">
                <a:solidFill>
                  <a:schemeClr val="accent3"/>
                </a:solidFill>
                <a:latin typeface="Fira Sans"/>
                <a:ea typeface="Fira Sans"/>
                <a:cs typeface="Fira Sans"/>
                <a:sym typeface="Fira Sans"/>
              </a:rPr>
              <a:t>10</a:t>
            </a:r>
            <a:endParaRPr/>
          </a:p>
        </p:txBody>
      </p:sp>
      <p:pic>
        <p:nvPicPr>
          <p:cNvPr descr="Text&#10;&#10;Description automatically generated" id="410" name="Google Shape;410;p18"/>
          <p:cNvPicPr preferRelativeResize="0"/>
          <p:nvPr/>
        </p:nvPicPr>
        <p:blipFill rotWithShape="1">
          <a:blip r:embed="rId4">
            <a:alphaModFix/>
          </a:blip>
          <a:srcRect b="0" l="0" r="0" t="0"/>
          <a:stretch/>
        </p:blipFill>
        <p:spPr>
          <a:xfrm>
            <a:off x="442623" y="1574893"/>
            <a:ext cx="8297505" cy="3243458"/>
          </a:xfrm>
          <a:prstGeom prst="rect">
            <a:avLst/>
          </a:prstGeom>
          <a:noFill/>
          <a:ln cap="flat" cmpd="sng" w="9525">
            <a:solidFill>
              <a:srgbClr val="641313"/>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descr="A picture containing text, orange, yellow&#10;&#10;Description automatically generated" id="415" name="Google Shape;415;p19"/>
          <p:cNvPicPr preferRelativeResize="0"/>
          <p:nvPr/>
        </p:nvPicPr>
        <p:blipFill rotWithShape="1">
          <a:blip r:embed="rId3">
            <a:alphaModFix/>
          </a:blip>
          <a:srcRect b="0" l="0" r="0" t="0"/>
          <a:stretch/>
        </p:blipFill>
        <p:spPr>
          <a:xfrm>
            <a:off x="9325536" y="1068700"/>
            <a:ext cx="1378266" cy="1033700"/>
          </a:xfrm>
          <a:prstGeom prst="rect">
            <a:avLst/>
          </a:prstGeom>
          <a:noFill/>
          <a:ln>
            <a:noFill/>
          </a:ln>
        </p:spPr>
      </p:pic>
      <p:sp>
        <p:nvSpPr>
          <p:cNvPr id="416" name="Google Shape;416;p19"/>
          <p:cNvSpPr/>
          <p:nvPr/>
        </p:nvSpPr>
        <p:spPr>
          <a:xfrm rot="5400000">
            <a:off x="2326884" y="-2207208"/>
            <a:ext cx="617479" cy="5271247"/>
          </a:xfrm>
          <a:prstGeom prst="round2SameRect">
            <a:avLst>
              <a:gd fmla="val 47889" name="adj1"/>
              <a:gd fmla="val 0" name="adj2"/>
            </a:avLst>
          </a:prstGeom>
          <a:solidFill>
            <a:srgbClr val="A721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7" name="Google Shape;417;p19"/>
          <p:cNvSpPr txBox="1"/>
          <p:nvPr>
            <p:ph type="title"/>
          </p:nvPr>
        </p:nvSpPr>
        <p:spPr>
          <a:xfrm>
            <a:off x="490818" y="147306"/>
            <a:ext cx="6763052"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accent3"/>
                </a:solidFill>
              </a:rPr>
              <a:t>Study Takeaways</a:t>
            </a:r>
            <a:endParaRPr>
              <a:solidFill>
                <a:schemeClr val="accent3"/>
              </a:solidFill>
            </a:endParaRPr>
          </a:p>
        </p:txBody>
      </p:sp>
      <p:sp>
        <p:nvSpPr>
          <p:cNvPr id="418" name="Google Shape;418;p19"/>
          <p:cNvSpPr/>
          <p:nvPr/>
        </p:nvSpPr>
        <p:spPr>
          <a:xfrm>
            <a:off x="266167" y="1126834"/>
            <a:ext cx="3732885" cy="1645936"/>
          </a:xfrm>
          <a:prstGeom prst="roundRect">
            <a:avLst>
              <a:gd fmla="val 16667" name="adj"/>
            </a:avLst>
          </a:prstGeom>
          <a:noFill/>
          <a:ln cap="flat" cmpd="sng" w="28575">
            <a:solidFill>
              <a:srgbClr val="961D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9"/>
          <p:cNvSpPr txBox="1"/>
          <p:nvPr/>
        </p:nvSpPr>
        <p:spPr>
          <a:xfrm>
            <a:off x="346924" y="1285530"/>
            <a:ext cx="3773397"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Both deaf and hearing students frequently rely on videos that have been uploaded on Blackboard to learn the contents of a course.</a:t>
            </a:r>
            <a:endParaRPr/>
          </a:p>
        </p:txBody>
      </p:sp>
      <p:sp>
        <p:nvSpPr>
          <p:cNvPr id="420" name="Google Shape;420;p19"/>
          <p:cNvSpPr txBox="1"/>
          <p:nvPr/>
        </p:nvSpPr>
        <p:spPr>
          <a:xfrm>
            <a:off x="511312" y="1971008"/>
            <a:ext cx="3415640" cy="6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400" u="none" cap="none" strike="noStrike">
                <a:solidFill>
                  <a:srgbClr val="0070C0"/>
                </a:solidFill>
                <a:latin typeface="Barlow Semi Condensed"/>
                <a:ea typeface="Barlow Semi Condensed"/>
                <a:cs typeface="Barlow Semi Condensed"/>
                <a:sym typeface="Barlow Semi Condensed"/>
              </a:rPr>
              <a:t>“Students should be able to easily access and download videos and material for later and further studies</a:t>
            </a:r>
            <a:r>
              <a:rPr b="0" i="0" lang="en-US" sz="1400" u="none" cap="none" strike="noStrike">
                <a:solidFill>
                  <a:srgbClr val="0070C0"/>
                </a:solidFill>
                <a:latin typeface="Arial"/>
                <a:ea typeface="Arial"/>
                <a:cs typeface="Arial"/>
                <a:sym typeface="Arial"/>
              </a:rPr>
              <a:t>.</a:t>
            </a:r>
            <a:r>
              <a:rPr b="0" i="0" lang="en-US" sz="1400" u="none" cap="none" strike="noStrike">
                <a:solidFill>
                  <a:srgbClr val="0070C0"/>
                </a:solidFill>
                <a:latin typeface="Barlow Semi Condensed"/>
                <a:ea typeface="Barlow Semi Condensed"/>
                <a:cs typeface="Barlow Semi Condensed"/>
                <a:sym typeface="Barlow Semi Condensed"/>
              </a:rPr>
              <a:t>”</a:t>
            </a:r>
            <a:endParaRPr/>
          </a:p>
        </p:txBody>
      </p:sp>
      <p:sp>
        <p:nvSpPr>
          <p:cNvPr id="421" name="Google Shape;421;p19"/>
          <p:cNvSpPr/>
          <p:nvPr/>
        </p:nvSpPr>
        <p:spPr>
          <a:xfrm>
            <a:off x="266167" y="3160520"/>
            <a:ext cx="3732885" cy="1822044"/>
          </a:xfrm>
          <a:prstGeom prst="roundRect">
            <a:avLst>
              <a:gd fmla="val 16667" name="adj"/>
            </a:avLst>
          </a:prstGeom>
          <a:noFill/>
          <a:ln cap="flat" cmpd="sng" w="28575">
            <a:solidFill>
              <a:srgbClr val="961D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9"/>
          <p:cNvSpPr txBox="1"/>
          <p:nvPr/>
        </p:nvSpPr>
        <p:spPr>
          <a:xfrm>
            <a:off x="251582" y="3333806"/>
            <a:ext cx="3858618"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Lack of captions in videos: some of the videos did not have captions according to students, making it challenging for deaf students to perceive and understand the content.</a:t>
            </a:r>
            <a:endParaRPr/>
          </a:p>
        </p:txBody>
      </p:sp>
      <p:sp>
        <p:nvSpPr>
          <p:cNvPr id="423" name="Google Shape;423;p19"/>
          <p:cNvSpPr txBox="1"/>
          <p:nvPr/>
        </p:nvSpPr>
        <p:spPr>
          <a:xfrm>
            <a:off x="456704" y="4278388"/>
            <a:ext cx="3415640" cy="6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400" u="none" cap="none" strike="noStrike">
                <a:solidFill>
                  <a:srgbClr val="0070C0"/>
                </a:solidFill>
                <a:latin typeface="Barlow Semi Condensed"/>
                <a:ea typeface="Barlow Semi Condensed"/>
                <a:cs typeface="Barlow Semi Condensed"/>
                <a:sym typeface="Barlow Semi Condensed"/>
              </a:rPr>
              <a:t>“LMS should have a policy to enforce uploaded videos to be properly captioned</a:t>
            </a:r>
            <a:r>
              <a:rPr b="0" i="0" lang="en-US" sz="1400" u="none" cap="none" strike="noStrike">
                <a:solidFill>
                  <a:srgbClr val="0070C0"/>
                </a:solidFill>
                <a:latin typeface="Arial"/>
                <a:ea typeface="Arial"/>
                <a:cs typeface="Arial"/>
                <a:sym typeface="Arial"/>
              </a:rPr>
              <a:t>.</a:t>
            </a:r>
            <a:r>
              <a:rPr b="0" i="0" lang="en-US" sz="1400" u="none" cap="none" strike="noStrike">
                <a:solidFill>
                  <a:srgbClr val="0070C0"/>
                </a:solidFill>
                <a:latin typeface="Barlow Semi Condensed"/>
                <a:ea typeface="Barlow Semi Condensed"/>
                <a:cs typeface="Barlow Semi Condensed"/>
                <a:sym typeface="Barlow Semi Condensed"/>
              </a:rPr>
              <a:t>”</a:t>
            </a:r>
            <a:endParaRPr/>
          </a:p>
        </p:txBody>
      </p:sp>
      <p:sp>
        <p:nvSpPr>
          <p:cNvPr id="424" name="Google Shape;424;p19"/>
          <p:cNvSpPr/>
          <p:nvPr/>
        </p:nvSpPr>
        <p:spPr>
          <a:xfrm>
            <a:off x="4177929" y="1126834"/>
            <a:ext cx="4624618" cy="1758336"/>
          </a:xfrm>
          <a:prstGeom prst="roundRect">
            <a:avLst>
              <a:gd fmla="val 16667" name="adj"/>
            </a:avLst>
          </a:prstGeom>
          <a:noFill/>
          <a:ln cap="flat" cmpd="sng" w="28575">
            <a:solidFill>
              <a:srgbClr val="961D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9"/>
          <p:cNvSpPr txBox="1"/>
          <p:nvPr/>
        </p:nvSpPr>
        <p:spPr>
          <a:xfrm>
            <a:off x="4241591" y="1316913"/>
            <a:ext cx="4288421"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Students should be able to efficiently and effectively utilize the app, attend lessons, take assignments, and even download materials.</a:t>
            </a:r>
            <a:endParaRPr/>
          </a:p>
        </p:txBody>
      </p:sp>
      <p:sp>
        <p:nvSpPr>
          <p:cNvPr id="426" name="Google Shape;426;p19"/>
          <p:cNvSpPr txBox="1"/>
          <p:nvPr/>
        </p:nvSpPr>
        <p:spPr>
          <a:xfrm>
            <a:off x="4339348" y="2007620"/>
            <a:ext cx="4724693" cy="6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400" u="none" cap="none" strike="noStrike">
                <a:solidFill>
                  <a:srgbClr val="0070C0"/>
                </a:solidFill>
                <a:latin typeface="Barlow Semi Condensed"/>
                <a:ea typeface="Barlow Semi Condensed"/>
                <a:cs typeface="Barlow Semi Condensed"/>
                <a:sym typeface="Barlow Semi Condensed"/>
              </a:rPr>
              <a:t>“Some of the responsibility lies in the content creator. In that sense, the LMS should have a policy to enforce alternative formats to study materials made available to students.”</a:t>
            </a:r>
            <a:endParaRPr/>
          </a:p>
        </p:txBody>
      </p:sp>
      <p:sp>
        <p:nvSpPr>
          <p:cNvPr id="427" name="Google Shape;427;p19"/>
          <p:cNvSpPr/>
          <p:nvPr/>
        </p:nvSpPr>
        <p:spPr>
          <a:xfrm>
            <a:off x="4193096" y="3174150"/>
            <a:ext cx="4603057" cy="1822044"/>
          </a:xfrm>
          <a:prstGeom prst="roundRect">
            <a:avLst>
              <a:gd fmla="val 16667" name="adj"/>
            </a:avLst>
          </a:prstGeom>
          <a:noFill/>
          <a:ln cap="flat" cmpd="sng" w="28575">
            <a:solidFill>
              <a:srgbClr val="961D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9"/>
          <p:cNvSpPr txBox="1"/>
          <p:nvPr/>
        </p:nvSpPr>
        <p:spPr>
          <a:xfrm>
            <a:off x="4178599" y="3432071"/>
            <a:ext cx="4699903"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Blackboard application lacked certain application guidelines that are required for a better user experience for students with disabilities and those without disabilities.</a:t>
            </a:r>
            <a:endParaRPr/>
          </a:p>
        </p:txBody>
      </p:sp>
      <p:sp>
        <p:nvSpPr>
          <p:cNvPr id="429" name="Google Shape;429;p19"/>
          <p:cNvSpPr txBox="1"/>
          <p:nvPr/>
        </p:nvSpPr>
        <p:spPr>
          <a:xfrm>
            <a:off x="4300181" y="4140009"/>
            <a:ext cx="4612958" cy="6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400" u="none" cap="none" strike="noStrike">
                <a:solidFill>
                  <a:srgbClr val="0070C0"/>
                </a:solidFill>
                <a:latin typeface="Barlow Semi Condensed"/>
                <a:ea typeface="Barlow Semi Condensed"/>
                <a:cs typeface="Barlow Semi Condensed"/>
                <a:sym typeface="Barlow Semi Condensed"/>
              </a:rPr>
              <a:t>“We classified those guidelines to identify the corresponding issue more precisely in terms of principles, focus, notifications, and design.”</a:t>
            </a:r>
            <a:endParaRPr/>
          </a:p>
        </p:txBody>
      </p:sp>
      <p:sp>
        <p:nvSpPr>
          <p:cNvPr id="430" name="Google Shape;430;p19"/>
          <p:cNvSpPr/>
          <p:nvPr/>
        </p:nvSpPr>
        <p:spPr>
          <a:xfrm flipH="1" rot="-10505077">
            <a:off x="11929" y="888223"/>
            <a:ext cx="561094" cy="504481"/>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961D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9"/>
          <p:cNvSpPr/>
          <p:nvPr/>
        </p:nvSpPr>
        <p:spPr>
          <a:xfrm flipH="1" rot="-10505077">
            <a:off x="60906" y="2908281"/>
            <a:ext cx="561094" cy="504481"/>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961D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9"/>
          <p:cNvSpPr/>
          <p:nvPr/>
        </p:nvSpPr>
        <p:spPr>
          <a:xfrm flipH="1" rot="-10505077">
            <a:off x="4019634" y="879729"/>
            <a:ext cx="561094" cy="504481"/>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961D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9"/>
          <p:cNvSpPr/>
          <p:nvPr/>
        </p:nvSpPr>
        <p:spPr>
          <a:xfrm flipH="1" rot="-10505077">
            <a:off x="4019634" y="3020680"/>
            <a:ext cx="561094" cy="504481"/>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961D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9"/>
          <p:cNvSpPr txBox="1"/>
          <p:nvPr/>
        </p:nvSpPr>
        <p:spPr>
          <a:xfrm>
            <a:off x="66747" y="3012576"/>
            <a:ext cx="519965" cy="29588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lack Han Sans"/>
              <a:buNone/>
            </a:pPr>
            <a:r>
              <a:rPr b="1" i="0" lang="en-US" sz="2400" u="none" cap="none" strike="noStrike">
                <a:solidFill>
                  <a:schemeClr val="lt1"/>
                </a:solidFill>
                <a:latin typeface="Black Han Sans"/>
                <a:ea typeface="Black Han Sans"/>
                <a:cs typeface="Black Han Sans"/>
                <a:sym typeface="Black Han Sans"/>
              </a:rPr>
              <a:t>2</a:t>
            </a:r>
            <a:endParaRPr b="1" i="0" sz="2400" u="none" cap="none" strike="noStrike">
              <a:solidFill>
                <a:schemeClr val="lt1"/>
              </a:solidFill>
              <a:latin typeface="Black Han Sans"/>
              <a:ea typeface="Black Han Sans"/>
              <a:cs typeface="Black Han Sans"/>
              <a:sym typeface="Black Han Sans"/>
            </a:endParaRPr>
          </a:p>
        </p:txBody>
      </p:sp>
      <p:sp>
        <p:nvSpPr>
          <p:cNvPr id="435" name="Google Shape;435;p19"/>
          <p:cNvSpPr txBox="1"/>
          <p:nvPr/>
        </p:nvSpPr>
        <p:spPr>
          <a:xfrm>
            <a:off x="32493" y="976961"/>
            <a:ext cx="519965" cy="29588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lack Han Sans"/>
              <a:buNone/>
            </a:pPr>
            <a:r>
              <a:rPr b="1" i="0" lang="en-US" sz="2400" u="none" cap="none" strike="noStrike">
                <a:solidFill>
                  <a:schemeClr val="lt1"/>
                </a:solidFill>
                <a:latin typeface="Black Han Sans"/>
                <a:ea typeface="Black Han Sans"/>
                <a:cs typeface="Black Han Sans"/>
                <a:sym typeface="Black Han Sans"/>
              </a:rPr>
              <a:t>1</a:t>
            </a:r>
            <a:endParaRPr b="1" i="0" sz="2400" u="none" cap="none" strike="noStrike">
              <a:solidFill>
                <a:schemeClr val="lt1"/>
              </a:solidFill>
              <a:latin typeface="Black Han Sans"/>
              <a:ea typeface="Black Han Sans"/>
              <a:cs typeface="Black Han Sans"/>
              <a:sym typeface="Black Han Sans"/>
            </a:endParaRPr>
          </a:p>
        </p:txBody>
      </p:sp>
      <p:sp>
        <p:nvSpPr>
          <p:cNvPr id="436" name="Google Shape;436;p19"/>
          <p:cNvSpPr txBox="1"/>
          <p:nvPr/>
        </p:nvSpPr>
        <p:spPr>
          <a:xfrm>
            <a:off x="4039215" y="976960"/>
            <a:ext cx="519965" cy="29588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lack Han Sans"/>
              <a:buNone/>
            </a:pPr>
            <a:r>
              <a:rPr b="1" i="0" lang="en-US" sz="2400" u="none" cap="none" strike="noStrike">
                <a:solidFill>
                  <a:schemeClr val="lt1"/>
                </a:solidFill>
                <a:latin typeface="Black Han Sans"/>
                <a:ea typeface="Black Han Sans"/>
                <a:cs typeface="Black Han Sans"/>
                <a:sym typeface="Black Han Sans"/>
              </a:rPr>
              <a:t>3</a:t>
            </a:r>
            <a:endParaRPr b="1" i="0" sz="2400" u="none" cap="none" strike="noStrike">
              <a:solidFill>
                <a:schemeClr val="lt1"/>
              </a:solidFill>
              <a:latin typeface="Black Han Sans"/>
              <a:ea typeface="Black Han Sans"/>
              <a:cs typeface="Black Han Sans"/>
              <a:sym typeface="Black Han Sans"/>
            </a:endParaRPr>
          </a:p>
        </p:txBody>
      </p:sp>
      <p:sp>
        <p:nvSpPr>
          <p:cNvPr id="437" name="Google Shape;437;p19"/>
          <p:cNvSpPr txBox="1"/>
          <p:nvPr/>
        </p:nvSpPr>
        <p:spPr>
          <a:xfrm>
            <a:off x="4037857" y="3117133"/>
            <a:ext cx="519965" cy="29588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lack Han Sans"/>
              <a:buNone/>
            </a:pPr>
            <a:r>
              <a:rPr b="1" i="0" lang="en-US" sz="2400" u="none" cap="none" strike="noStrike">
                <a:solidFill>
                  <a:schemeClr val="lt1"/>
                </a:solidFill>
                <a:latin typeface="Black Han Sans"/>
                <a:ea typeface="Black Han Sans"/>
                <a:cs typeface="Black Han Sans"/>
                <a:sym typeface="Black Han Sans"/>
              </a:rPr>
              <a:t>4</a:t>
            </a:r>
            <a:endParaRPr b="1" i="0" sz="2400" u="none" cap="none" strike="noStrike">
              <a:solidFill>
                <a:schemeClr val="lt1"/>
              </a:solidFill>
              <a:latin typeface="Black Han Sans"/>
              <a:ea typeface="Black Han Sans"/>
              <a:cs typeface="Black Han Sans"/>
              <a:sym typeface="Black Han Sans"/>
            </a:endParaRPr>
          </a:p>
        </p:txBody>
      </p:sp>
      <p:sp>
        <p:nvSpPr>
          <p:cNvPr id="438" name="Google Shape;438;p19"/>
          <p:cNvSpPr/>
          <p:nvPr/>
        </p:nvSpPr>
        <p:spPr>
          <a:xfrm>
            <a:off x="8837815" y="4785017"/>
            <a:ext cx="272654" cy="305621"/>
          </a:xfrm>
          <a:prstGeom prst="ellipse">
            <a:avLst/>
          </a:prstGeom>
          <a:solidFill>
            <a:srgbClr val="961D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39" name="Google Shape;439;p19"/>
          <p:cNvSpPr txBox="1"/>
          <p:nvPr/>
        </p:nvSpPr>
        <p:spPr>
          <a:xfrm>
            <a:off x="8780521" y="4818351"/>
            <a:ext cx="450102" cy="23148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3200"/>
              <a:buFont typeface="Fira Sans"/>
              <a:buNone/>
            </a:pPr>
            <a:r>
              <a:rPr b="1" i="0" lang="en-US" sz="1500" u="none" cap="none" strike="noStrike">
                <a:solidFill>
                  <a:schemeClr val="accent3"/>
                </a:solidFill>
                <a:latin typeface="Fira Sans"/>
                <a:ea typeface="Fira Sans"/>
                <a:cs typeface="Fira Sans"/>
                <a:sym typeface="Fira Sans"/>
              </a:rPr>
              <a:t>11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35"/>
                                        </p:tgtEl>
                                        <p:attrNameLst>
                                          <p:attrName>style.visibility</p:attrName>
                                        </p:attrNameLst>
                                      </p:cBhvr>
                                      <p:to>
                                        <p:strVal val="visible"/>
                                      </p:to>
                                    </p:set>
                                    <p:anim calcmode="lin" valueType="num">
                                      <p:cBhvr additive="base">
                                        <p:cTn dur="200"/>
                                        <p:tgtEl>
                                          <p:spTgt spid="43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30"/>
                                        </p:tgtEl>
                                        <p:attrNameLst>
                                          <p:attrName>style.visibility</p:attrName>
                                        </p:attrNameLst>
                                      </p:cBhvr>
                                      <p:to>
                                        <p:strVal val="visible"/>
                                      </p:to>
                                    </p:set>
                                    <p:anim calcmode="lin" valueType="num">
                                      <p:cBhvr additive="base">
                                        <p:cTn dur="200"/>
                                        <p:tgtEl>
                                          <p:spTgt spid="43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19"/>
                                        </p:tgtEl>
                                        <p:attrNameLst>
                                          <p:attrName>style.visibility</p:attrName>
                                        </p:attrNameLst>
                                      </p:cBhvr>
                                      <p:to>
                                        <p:strVal val="visible"/>
                                      </p:to>
                                    </p:set>
                                    <p:anim calcmode="lin" valueType="num">
                                      <p:cBhvr additive="base">
                                        <p:cTn dur="200"/>
                                        <p:tgtEl>
                                          <p:spTgt spid="41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20"/>
                                        </p:tgtEl>
                                        <p:attrNameLst>
                                          <p:attrName>style.visibility</p:attrName>
                                        </p:attrNameLst>
                                      </p:cBhvr>
                                      <p:to>
                                        <p:strVal val="visible"/>
                                      </p:to>
                                    </p:set>
                                    <p:anim calcmode="lin" valueType="num">
                                      <p:cBhvr additive="base">
                                        <p:cTn dur="200"/>
                                        <p:tgtEl>
                                          <p:spTgt spid="4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18"/>
                                        </p:tgtEl>
                                        <p:attrNameLst>
                                          <p:attrName>style.visibility</p:attrName>
                                        </p:attrNameLst>
                                      </p:cBhvr>
                                      <p:to>
                                        <p:strVal val="visible"/>
                                      </p:to>
                                    </p:set>
                                    <p:anim calcmode="lin" valueType="num">
                                      <p:cBhvr additive="base">
                                        <p:cTn dur="200"/>
                                        <p:tgtEl>
                                          <p:spTgt spid="41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2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2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2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2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200"/>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36"/>
                                        </p:tgtEl>
                                        <p:attrNameLst>
                                          <p:attrName>style.visibility</p:attrName>
                                        </p:attrNameLst>
                                      </p:cBhvr>
                                      <p:to>
                                        <p:strVal val="visible"/>
                                      </p:to>
                                    </p:set>
                                    <p:anim calcmode="lin" valueType="num">
                                      <p:cBhvr additive="base">
                                        <p:cTn dur="200"/>
                                        <p:tgtEl>
                                          <p:spTgt spid="43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32"/>
                                        </p:tgtEl>
                                        <p:attrNameLst>
                                          <p:attrName>style.visibility</p:attrName>
                                        </p:attrNameLst>
                                      </p:cBhvr>
                                      <p:to>
                                        <p:strVal val="visible"/>
                                      </p:to>
                                    </p:set>
                                    <p:anim calcmode="lin" valueType="num">
                                      <p:cBhvr additive="base">
                                        <p:cTn dur="200"/>
                                        <p:tgtEl>
                                          <p:spTgt spid="43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25"/>
                                        </p:tgtEl>
                                        <p:attrNameLst>
                                          <p:attrName>style.visibility</p:attrName>
                                        </p:attrNameLst>
                                      </p:cBhvr>
                                      <p:to>
                                        <p:strVal val="visible"/>
                                      </p:to>
                                    </p:set>
                                    <p:anim calcmode="lin" valueType="num">
                                      <p:cBhvr additive="base">
                                        <p:cTn dur="200"/>
                                        <p:tgtEl>
                                          <p:spTgt spid="42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24"/>
                                        </p:tgtEl>
                                        <p:attrNameLst>
                                          <p:attrName>style.visibility</p:attrName>
                                        </p:attrNameLst>
                                      </p:cBhvr>
                                      <p:to>
                                        <p:strVal val="visible"/>
                                      </p:to>
                                    </p:set>
                                    <p:anim calcmode="lin" valueType="num">
                                      <p:cBhvr additive="base">
                                        <p:cTn dur="200"/>
                                        <p:tgtEl>
                                          <p:spTgt spid="42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26"/>
                                        </p:tgtEl>
                                        <p:attrNameLst>
                                          <p:attrName>style.visibility</p:attrName>
                                        </p:attrNameLst>
                                      </p:cBhvr>
                                      <p:to>
                                        <p:strVal val="visible"/>
                                      </p:to>
                                    </p:set>
                                    <p:anim calcmode="lin" valueType="num">
                                      <p:cBhvr additive="base">
                                        <p:cTn dur="200"/>
                                        <p:tgtEl>
                                          <p:spTgt spid="42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2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2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2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2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200"/>
                                        <p:tgtEl>
                                          <p:spTgt spid="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descr="A picture containing text, orange, yellow&#10;&#10;Description automatically generated" id="444" name="Google Shape;444;p20"/>
          <p:cNvPicPr preferRelativeResize="0"/>
          <p:nvPr/>
        </p:nvPicPr>
        <p:blipFill rotWithShape="1">
          <a:blip r:embed="rId3">
            <a:alphaModFix/>
          </a:blip>
          <a:srcRect b="0" l="0" r="0" t="0"/>
          <a:stretch/>
        </p:blipFill>
        <p:spPr>
          <a:xfrm>
            <a:off x="9325536" y="1068700"/>
            <a:ext cx="1378266" cy="1033700"/>
          </a:xfrm>
          <a:prstGeom prst="rect">
            <a:avLst/>
          </a:prstGeom>
          <a:noFill/>
          <a:ln>
            <a:noFill/>
          </a:ln>
        </p:spPr>
      </p:pic>
      <p:sp>
        <p:nvSpPr>
          <p:cNvPr id="445" name="Google Shape;445;p20"/>
          <p:cNvSpPr/>
          <p:nvPr/>
        </p:nvSpPr>
        <p:spPr>
          <a:xfrm rot="5400000">
            <a:off x="2326884" y="-2207208"/>
            <a:ext cx="617479" cy="5271247"/>
          </a:xfrm>
          <a:prstGeom prst="round2SameRect">
            <a:avLst>
              <a:gd fmla="val 47889" name="adj1"/>
              <a:gd fmla="val 0" name="adj2"/>
            </a:avLst>
          </a:prstGeom>
          <a:solidFill>
            <a:srgbClr val="A721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0"/>
          <p:cNvSpPr txBox="1"/>
          <p:nvPr>
            <p:ph type="title"/>
          </p:nvPr>
        </p:nvSpPr>
        <p:spPr>
          <a:xfrm>
            <a:off x="490818" y="147306"/>
            <a:ext cx="6763052"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accent3"/>
                </a:solidFill>
              </a:rPr>
              <a:t>Threats to Validity</a:t>
            </a:r>
            <a:endParaRPr>
              <a:solidFill>
                <a:schemeClr val="accent3"/>
              </a:solidFill>
            </a:endParaRPr>
          </a:p>
        </p:txBody>
      </p:sp>
      <p:sp>
        <p:nvSpPr>
          <p:cNvPr id="447" name="Google Shape;447;p20"/>
          <p:cNvSpPr/>
          <p:nvPr/>
        </p:nvSpPr>
        <p:spPr>
          <a:xfrm flipH="1" rot="-5400000">
            <a:off x="440354" y="1191113"/>
            <a:ext cx="2155221" cy="2565448"/>
          </a:xfrm>
          <a:prstGeom prst="homePlate">
            <a:avLst>
              <a:gd fmla="val 29133" name="adj"/>
            </a:avLst>
          </a:prstGeom>
          <a:solidFill>
            <a:srgbClr val="A5A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8" name="Google Shape;448;p20"/>
          <p:cNvSpPr txBox="1"/>
          <p:nvPr/>
        </p:nvSpPr>
        <p:spPr>
          <a:xfrm flipH="1">
            <a:off x="135510" y="1492056"/>
            <a:ext cx="2866159" cy="355168"/>
          </a:xfrm>
          <a:prstGeom prst="rect">
            <a:avLst/>
          </a:prstGeom>
          <a:noFill/>
          <a:ln>
            <a:noFill/>
          </a:ln>
        </p:spPr>
        <p:txBody>
          <a:bodyPr anchorCtr="0" anchor="b" bIns="0" lIns="91425" spcFirstLastPara="1" rIns="91425" wrap="square" tIns="0">
            <a:noAutofit/>
          </a:bodyPr>
          <a:lstStyle/>
          <a:p>
            <a:pPr indent="0" lvl="0" marL="0" marR="0" rtl="0" algn="ctr">
              <a:lnSpc>
                <a:spcPct val="100000"/>
              </a:lnSpc>
              <a:spcBef>
                <a:spcPts val="0"/>
              </a:spcBef>
              <a:spcAft>
                <a:spcPts val="0"/>
              </a:spcAft>
              <a:buClr>
                <a:schemeClr val="dk1"/>
              </a:buClr>
              <a:buSzPts val="2800"/>
              <a:buFont typeface="Oswald SemiBold"/>
              <a:buNone/>
            </a:pPr>
            <a:r>
              <a:rPr b="0" i="0" lang="en-US" sz="2000" u="none" cap="none" strike="noStrike">
                <a:solidFill>
                  <a:srgbClr val="002060"/>
                </a:solidFill>
                <a:latin typeface="Oswald SemiBold"/>
                <a:ea typeface="Oswald SemiBold"/>
                <a:cs typeface="Oswald SemiBold"/>
                <a:sym typeface="Oswald SemiBold"/>
              </a:rPr>
              <a:t>Sample Bias</a:t>
            </a:r>
            <a:endParaRPr/>
          </a:p>
        </p:txBody>
      </p:sp>
      <p:pic>
        <p:nvPicPr>
          <p:cNvPr descr="A picture containing text&#10;&#10;Description automatically generated" id="449" name="Google Shape;449;p20"/>
          <p:cNvPicPr preferRelativeResize="0"/>
          <p:nvPr/>
        </p:nvPicPr>
        <p:blipFill rotWithShape="1">
          <a:blip r:embed="rId4">
            <a:alphaModFix/>
          </a:blip>
          <a:srcRect b="0" l="0" r="0" t="0"/>
          <a:stretch/>
        </p:blipFill>
        <p:spPr>
          <a:xfrm>
            <a:off x="9815710" y="3119016"/>
            <a:ext cx="1038974" cy="1038974"/>
          </a:xfrm>
          <a:prstGeom prst="rect">
            <a:avLst/>
          </a:prstGeom>
          <a:noFill/>
          <a:ln>
            <a:noFill/>
          </a:ln>
        </p:spPr>
      </p:pic>
      <p:pic>
        <p:nvPicPr>
          <p:cNvPr descr="Icon&#10;&#10;Description automatically generated" id="450" name="Google Shape;450;p20"/>
          <p:cNvPicPr preferRelativeResize="0"/>
          <p:nvPr/>
        </p:nvPicPr>
        <p:blipFill rotWithShape="1">
          <a:blip r:embed="rId5">
            <a:alphaModFix/>
          </a:blip>
          <a:srcRect b="0" l="0" r="0" t="0"/>
          <a:stretch/>
        </p:blipFill>
        <p:spPr>
          <a:xfrm>
            <a:off x="956140" y="1995371"/>
            <a:ext cx="1123645" cy="1123645"/>
          </a:xfrm>
          <a:prstGeom prst="rect">
            <a:avLst/>
          </a:prstGeom>
          <a:noFill/>
          <a:ln>
            <a:noFill/>
          </a:ln>
        </p:spPr>
      </p:pic>
      <p:sp>
        <p:nvSpPr>
          <p:cNvPr id="451" name="Google Shape;451;p20"/>
          <p:cNvSpPr/>
          <p:nvPr/>
        </p:nvSpPr>
        <p:spPr>
          <a:xfrm flipH="1" rot="-5400000">
            <a:off x="3268933" y="1191112"/>
            <a:ext cx="2155221" cy="2565448"/>
          </a:xfrm>
          <a:prstGeom prst="homePlate">
            <a:avLst>
              <a:gd fmla="val 29133" name="adj"/>
            </a:avLst>
          </a:prstGeom>
          <a:solidFill>
            <a:srgbClr val="A5A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2" name="Google Shape;452;p20"/>
          <p:cNvSpPr txBox="1"/>
          <p:nvPr/>
        </p:nvSpPr>
        <p:spPr>
          <a:xfrm flipH="1">
            <a:off x="2947574" y="1796789"/>
            <a:ext cx="2866159" cy="355168"/>
          </a:xfrm>
          <a:prstGeom prst="rect">
            <a:avLst/>
          </a:prstGeom>
          <a:noFill/>
          <a:ln>
            <a:noFill/>
          </a:ln>
        </p:spPr>
        <p:txBody>
          <a:bodyPr anchorCtr="0" anchor="b" bIns="0" lIns="91425" spcFirstLastPara="1" rIns="91425" wrap="square" tIns="0">
            <a:noAutofit/>
          </a:bodyPr>
          <a:lstStyle/>
          <a:p>
            <a:pPr indent="0" lvl="0" marL="0" marR="0" rtl="0" algn="ctr">
              <a:lnSpc>
                <a:spcPct val="100000"/>
              </a:lnSpc>
              <a:spcBef>
                <a:spcPts val="0"/>
              </a:spcBef>
              <a:spcAft>
                <a:spcPts val="0"/>
              </a:spcAft>
              <a:buClr>
                <a:schemeClr val="dk1"/>
              </a:buClr>
              <a:buSzPts val="2800"/>
              <a:buFont typeface="Oswald SemiBold"/>
              <a:buNone/>
            </a:pPr>
            <a:r>
              <a:rPr b="0" i="0" lang="en-US" sz="2000" u="none" cap="none" strike="noStrike">
                <a:solidFill>
                  <a:srgbClr val="002060"/>
                </a:solidFill>
                <a:latin typeface="Oswald SemiBold"/>
                <a:ea typeface="Oswald SemiBold"/>
                <a:cs typeface="Oswald SemiBold"/>
                <a:sym typeface="Oswald SemiBold"/>
              </a:rPr>
              <a:t>Detecting accessibility user reviews</a:t>
            </a:r>
            <a:endParaRPr/>
          </a:p>
        </p:txBody>
      </p:sp>
      <p:sp>
        <p:nvSpPr>
          <p:cNvPr id="453" name="Google Shape;453;p20"/>
          <p:cNvSpPr/>
          <p:nvPr/>
        </p:nvSpPr>
        <p:spPr>
          <a:xfrm flipH="1" rot="-5400000">
            <a:off x="6100677" y="1191112"/>
            <a:ext cx="2155221" cy="2565448"/>
          </a:xfrm>
          <a:prstGeom prst="homePlate">
            <a:avLst>
              <a:gd fmla="val 29133" name="adj"/>
            </a:avLst>
          </a:prstGeom>
          <a:solidFill>
            <a:srgbClr val="A5A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4" name="Google Shape;454;p20"/>
          <p:cNvSpPr txBox="1"/>
          <p:nvPr/>
        </p:nvSpPr>
        <p:spPr>
          <a:xfrm flipH="1">
            <a:off x="5771263" y="1535592"/>
            <a:ext cx="2866159" cy="355168"/>
          </a:xfrm>
          <a:prstGeom prst="rect">
            <a:avLst/>
          </a:prstGeom>
          <a:noFill/>
          <a:ln>
            <a:noFill/>
          </a:ln>
        </p:spPr>
        <p:txBody>
          <a:bodyPr anchorCtr="0" anchor="b" bIns="0" lIns="91425" spcFirstLastPara="1" rIns="91425" wrap="square" tIns="0">
            <a:noAutofit/>
          </a:bodyPr>
          <a:lstStyle/>
          <a:p>
            <a:pPr indent="0" lvl="0" marL="0" marR="0" rtl="0" algn="ctr">
              <a:lnSpc>
                <a:spcPct val="100000"/>
              </a:lnSpc>
              <a:spcBef>
                <a:spcPts val="0"/>
              </a:spcBef>
              <a:spcAft>
                <a:spcPts val="0"/>
              </a:spcAft>
              <a:buClr>
                <a:schemeClr val="dk1"/>
              </a:buClr>
              <a:buSzPts val="2800"/>
              <a:buFont typeface="Oswald SemiBold"/>
              <a:buNone/>
            </a:pPr>
            <a:r>
              <a:rPr b="0" i="0" lang="en-US" sz="2000" u="none" cap="none" strike="noStrike">
                <a:solidFill>
                  <a:srgbClr val="002060"/>
                </a:solidFill>
                <a:latin typeface="Oswald SemiBold"/>
                <a:ea typeface="Oswald SemiBold"/>
                <a:cs typeface="Oswald SemiBold"/>
                <a:sym typeface="Oswald SemiBold"/>
              </a:rPr>
              <a:t>User Reviews Labeling</a:t>
            </a:r>
            <a:endParaRPr/>
          </a:p>
        </p:txBody>
      </p:sp>
      <p:sp>
        <p:nvSpPr>
          <p:cNvPr id="455" name="Google Shape;455;p20"/>
          <p:cNvSpPr/>
          <p:nvPr/>
        </p:nvSpPr>
        <p:spPr>
          <a:xfrm flipH="1" rot="-10505077">
            <a:off x="325506" y="3579805"/>
            <a:ext cx="1078516" cy="849217"/>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961D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0"/>
          <p:cNvSpPr txBox="1"/>
          <p:nvPr/>
        </p:nvSpPr>
        <p:spPr>
          <a:xfrm>
            <a:off x="312314" y="3679694"/>
            <a:ext cx="1104900" cy="56481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lack Han Sans"/>
              <a:buNone/>
            </a:pPr>
            <a:r>
              <a:rPr b="1" i="0" lang="en-US" sz="1400" u="none" cap="none" strike="noStrike">
                <a:solidFill>
                  <a:schemeClr val="lt1"/>
                </a:solidFill>
                <a:latin typeface="Black Han Sans"/>
                <a:ea typeface="Black Han Sans"/>
                <a:cs typeface="Black Han Sans"/>
                <a:sym typeface="Black Han Sans"/>
              </a:rPr>
              <a:t>1,308 Hearing students</a:t>
            </a:r>
            <a:endParaRPr b="1" i="0" sz="1400" u="none" cap="none" strike="noStrike">
              <a:solidFill>
                <a:schemeClr val="lt1"/>
              </a:solidFill>
              <a:latin typeface="Black Han Sans"/>
              <a:ea typeface="Black Han Sans"/>
              <a:cs typeface="Black Han Sans"/>
              <a:sym typeface="Black Han Sans"/>
            </a:endParaRPr>
          </a:p>
        </p:txBody>
      </p:sp>
      <p:sp>
        <p:nvSpPr>
          <p:cNvPr id="457" name="Google Shape;457;p20"/>
          <p:cNvSpPr/>
          <p:nvPr/>
        </p:nvSpPr>
        <p:spPr>
          <a:xfrm flipH="1" rot="-10505077">
            <a:off x="1567879" y="3591232"/>
            <a:ext cx="1345280" cy="849217"/>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961D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0"/>
          <p:cNvSpPr txBox="1"/>
          <p:nvPr/>
        </p:nvSpPr>
        <p:spPr>
          <a:xfrm>
            <a:off x="1562465" y="3759110"/>
            <a:ext cx="1356107" cy="56481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lack Han Sans"/>
              <a:buNone/>
            </a:pPr>
            <a:r>
              <a:rPr b="1" i="0" lang="en-US" sz="1400" u="none" cap="none" strike="noStrike">
                <a:solidFill>
                  <a:schemeClr val="lt1"/>
                </a:solidFill>
                <a:latin typeface="Black Han Sans"/>
                <a:ea typeface="Black Han Sans"/>
                <a:cs typeface="Black Han Sans"/>
                <a:sym typeface="Black Han Sans"/>
              </a:rPr>
              <a:t>65 Deaf &amp; Hard of Hearing students</a:t>
            </a:r>
            <a:endParaRPr b="1" i="0" sz="1400" u="none" cap="none" strike="noStrike">
              <a:solidFill>
                <a:schemeClr val="lt1"/>
              </a:solidFill>
              <a:latin typeface="Black Han Sans"/>
              <a:ea typeface="Black Han Sans"/>
              <a:cs typeface="Black Han Sans"/>
              <a:sym typeface="Black Han Sans"/>
            </a:endParaRPr>
          </a:p>
        </p:txBody>
      </p:sp>
      <p:sp>
        <p:nvSpPr>
          <p:cNvPr id="459" name="Google Shape;459;p20"/>
          <p:cNvSpPr/>
          <p:nvPr/>
        </p:nvSpPr>
        <p:spPr>
          <a:xfrm flipH="1" rot="-10505077">
            <a:off x="3082835" y="3579805"/>
            <a:ext cx="1078516" cy="849217"/>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961D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0"/>
          <p:cNvSpPr txBox="1"/>
          <p:nvPr/>
        </p:nvSpPr>
        <p:spPr>
          <a:xfrm>
            <a:off x="3058282" y="3679694"/>
            <a:ext cx="1189976" cy="56481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lack Han Sans"/>
              <a:buNone/>
            </a:pPr>
            <a:r>
              <a:rPr b="1" i="0" lang="en-US" sz="1400" u="none" cap="none" strike="noStrike">
                <a:solidFill>
                  <a:schemeClr val="lt1"/>
                </a:solidFill>
                <a:latin typeface="Black Han Sans"/>
                <a:ea typeface="Black Han Sans"/>
                <a:cs typeface="Black Han Sans"/>
                <a:sym typeface="Black Han Sans"/>
              </a:rPr>
              <a:t>ML Binary Classification</a:t>
            </a:r>
            <a:endParaRPr b="1" i="0" sz="1400" u="none" cap="none" strike="noStrike">
              <a:solidFill>
                <a:schemeClr val="lt1"/>
              </a:solidFill>
              <a:latin typeface="Black Han Sans"/>
              <a:ea typeface="Black Han Sans"/>
              <a:cs typeface="Black Han Sans"/>
              <a:sym typeface="Black Han Sans"/>
            </a:endParaRPr>
          </a:p>
        </p:txBody>
      </p:sp>
      <p:sp>
        <p:nvSpPr>
          <p:cNvPr id="461" name="Google Shape;461;p20"/>
          <p:cNvSpPr/>
          <p:nvPr/>
        </p:nvSpPr>
        <p:spPr>
          <a:xfrm flipH="1" rot="-10505077">
            <a:off x="4235853" y="3623985"/>
            <a:ext cx="1351672" cy="774576"/>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961D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0"/>
          <p:cNvSpPr txBox="1"/>
          <p:nvPr/>
        </p:nvSpPr>
        <p:spPr>
          <a:xfrm>
            <a:off x="4158310" y="3820551"/>
            <a:ext cx="1547729" cy="49182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lack Han Sans"/>
              <a:buNone/>
            </a:pPr>
            <a:r>
              <a:rPr b="1" i="0" lang="en-US" sz="1400" u="none" cap="none" strike="noStrike">
                <a:solidFill>
                  <a:schemeClr val="lt1"/>
                </a:solidFill>
                <a:latin typeface="Black Han Sans"/>
                <a:ea typeface="Black Han Sans"/>
                <a:cs typeface="Black Han Sans"/>
                <a:sym typeface="Black Han Sans"/>
              </a:rPr>
              <a:t>Manually read </a:t>
            </a:r>
            <a:endParaRPr/>
          </a:p>
          <a:p>
            <a:pPr indent="0" lvl="0" marL="0" marR="0" rtl="0" algn="ctr">
              <a:lnSpc>
                <a:spcPct val="100000"/>
              </a:lnSpc>
              <a:spcBef>
                <a:spcPts val="0"/>
              </a:spcBef>
              <a:spcAft>
                <a:spcPts val="0"/>
              </a:spcAft>
              <a:buClr>
                <a:schemeClr val="dk1"/>
              </a:buClr>
              <a:buSzPts val="3000"/>
              <a:buFont typeface="Black Han Sans"/>
              <a:buNone/>
            </a:pPr>
            <a:r>
              <a:rPr b="1" i="0" lang="en-US" sz="1400" u="none" cap="none" strike="noStrike">
                <a:solidFill>
                  <a:schemeClr val="lt1"/>
                </a:solidFill>
                <a:latin typeface="Black Han Sans"/>
                <a:ea typeface="Black Han Sans"/>
                <a:cs typeface="Black Han Sans"/>
                <a:sym typeface="Black Han Sans"/>
              </a:rPr>
              <a:t>2,302 reviews</a:t>
            </a:r>
            <a:endParaRPr/>
          </a:p>
          <a:p>
            <a:pPr indent="0" lvl="0" marL="0" marR="0" rtl="0" algn="ctr">
              <a:lnSpc>
                <a:spcPct val="100000"/>
              </a:lnSpc>
              <a:spcBef>
                <a:spcPts val="0"/>
              </a:spcBef>
              <a:spcAft>
                <a:spcPts val="0"/>
              </a:spcAft>
              <a:buClr>
                <a:schemeClr val="dk1"/>
              </a:buClr>
              <a:buSzPts val="3000"/>
              <a:buFont typeface="Black Han Sans"/>
              <a:buNone/>
            </a:pPr>
            <a:r>
              <a:t/>
            </a:r>
            <a:endParaRPr b="1" i="0" sz="1400" u="none" cap="none" strike="noStrike">
              <a:solidFill>
                <a:schemeClr val="lt1"/>
              </a:solidFill>
              <a:latin typeface="Black Han Sans"/>
              <a:ea typeface="Black Han Sans"/>
              <a:cs typeface="Black Han Sans"/>
              <a:sym typeface="Black Han Sans"/>
            </a:endParaRPr>
          </a:p>
        </p:txBody>
      </p:sp>
      <p:sp>
        <p:nvSpPr>
          <p:cNvPr id="463" name="Google Shape;463;p20"/>
          <p:cNvSpPr/>
          <p:nvPr/>
        </p:nvSpPr>
        <p:spPr>
          <a:xfrm flipH="1" rot="-10505077">
            <a:off x="5682697" y="3583120"/>
            <a:ext cx="896356" cy="849217"/>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961D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0"/>
          <p:cNvSpPr txBox="1"/>
          <p:nvPr/>
        </p:nvSpPr>
        <p:spPr>
          <a:xfrm>
            <a:off x="5669170" y="3690814"/>
            <a:ext cx="947443" cy="56481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lack Han Sans"/>
              <a:buNone/>
            </a:pPr>
            <a:r>
              <a:rPr b="1" i="0" lang="en-US" sz="1400" u="none" cap="none" strike="noStrike">
                <a:solidFill>
                  <a:schemeClr val="lt1"/>
                </a:solidFill>
                <a:latin typeface="Black Han Sans"/>
                <a:ea typeface="Black Han Sans"/>
                <a:cs typeface="Black Han Sans"/>
                <a:sym typeface="Black Han Sans"/>
              </a:rPr>
              <a:t>Two Authors labeling</a:t>
            </a:r>
            <a:endParaRPr b="1" i="0" sz="1400" u="none" cap="none" strike="noStrike">
              <a:solidFill>
                <a:schemeClr val="lt1"/>
              </a:solidFill>
              <a:latin typeface="Black Han Sans"/>
              <a:ea typeface="Black Han Sans"/>
              <a:cs typeface="Black Han Sans"/>
              <a:sym typeface="Black Han Sans"/>
            </a:endParaRPr>
          </a:p>
        </p:txBody>
      </p:sp>
      <p:sp>
        <p:nvSpPr>
          <p:cNvPr id="465" name="Google Shape;465;p20"/>
          <p:cNvSpPr/>
          <p:nvPr/>
        </p:nvSpPr>
        <p:spPr>
          <a:xfrm flipH="1" rot="-10505077">
            <a:off x="6577959" y="3586830"/>
            <a:ext cx="982983" cy="849217"/>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961D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0"/>
          <p:cNvSpPr txBox="1"/>
          <p:nvPr/>
        </p:nvSpPr>
        <p:spPr>
          <a:xfrm>
            <a:off x="6527844" y="3810882"/>
            <a:ext cx="1034573" cy="56481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lack Han Sans"/>
              <a:buNone/>
            </a:pPr>
            <a:r>
              <a:rPr b="1" i="0" lang="en-US" sz="1400" u="none" cap="none" strike="noStrike">
                <a:solidFill>
                  <a:schemeClr val="lt1"/>
                </a:solidFill>
                <a:latin typeface="Black Han Sans"/>
                <a:ea typeface="Black Han Sans"/>
                <a:cs typeface="Black Han Sans"/>
                <a:sym typeface="Black Han Sans"/>
              </a:rPr>
              <a:t>Three-Step Iterations</a:t>
            </a:r>
            <a:endParaRPr/>
          </a:p>
          <a:p>
            <a:pPr indent="0" lvl="0" marL="0" marR="0" rtl="0" algn="ctr">
              <a:lnSpc>
                <a:spcPct val="100000"/>
              </a:lnSpc>
              <a:spcBef>
                <a:spcPts val="0"/>
              </a:spcBef>
              <a:spcAft>
                <a:spcPts val="0"/>
              </a:spcAft>
              <a:buClr>
                <a:schemeClr val="dk1"/>
              </a:buClr>
              <a:buSzPts val="3000"/>
              <a:buFont typeface="Black Han Sans"/>
              <a:buNone/>
            </a:pPr>
            <a:r>
              <a:t/>
            </a:r>
            <a:endParaRPr b="1" i="0" sz="1400" u="none" cap="none" strike="noStrike">
              <a:solidFill>
                <a:schemeClr val="lt1"/>
              </a:solidFill>
              <a:latin typeface="Black Han Sans"/>
              <a:ea typeface="Black Han Sans"/>
              <a:cs typeface="Black Han Sans"/>
              <a:sym typeface="Black Han Sans"/>
            </a:endParaRPr>
          </a:p>
        </p:txBody>
      </p:sp>
      <p:sp>
        <p:nvSpPr>
          <p:cNvPr id="467" name="Google Shape;467;p20"/>
          <p:cNvSpPr/>
          <p:nvPr/>
        </p:nvSpPr>
        <p:spPr>
          <a:xfrm flipH="1" rot="-10505077">
            <a:off x="7570566" y="3524182"/>
            <a:ext cx="1378631" cy="914959"/>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961D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0"/>
          <p:cNvSpPr txBox="1"/>
          <p:nvPr/>
        </p:nvSpPr>
        <p:spPr>
          <a:xfrm>
            <a:off x="7604306" y="3690813"/>
            <a:ext cx="1403933" cy="56481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Black Han Sans"/>
              <a:buNone/>
            </a:pPr>
            <a:r>
              <a:rPr b="1" i="0" lang="en-US" sz="1300" u="none" cap="none" strike="noStrike">
                <a:solidFill>
                  <a:schemeClr val="lt1"/>
                </a:solidFill>
                <a:latin typeface="Black Han Sans"/>
                <a:ea typeface="Black Han Sans"/>
                <a:cs typeface="Black Han Sans"/>
                <a:sym typeface="Black Han Sans"/>
              </a:rPr>
              <a:t>Inter-rater Agreement Level 0.87 Perfect Agreement </a:t>
            </a:r>
            <a:endParaRPr/>
          </a:p>
        </p:txBody>
      </p:sp>
      <p:pic>
        <p:nvPicPr>
          <p:cNvPr descr="Icon&#10;&#10;Description automatically generated" id="469" name="Google Shape;469;p20"/>
          <p:cNvPicPr preferRelativeResize="0"/>
          <p:nvPr/>
        </p:nvPicPr>
        <p:blipFill rotWithShape="1">
          <a:blip r:embed="rId6">
            <a:alphaModFix/>
          </a:blip>
          <a:srcRect b="0" l="0" r="0" t="0"/>
          <a:stretch/>
        </p:blipFill>
        <p:spPr>
          <a:xfrm>
            <a:off x="3886621" y="2151957"/>
            <a:ext cx="1012377" cy="1012377"/>
          </a:xfrm>
          <a:prstGeom prst="rect">
            <a:avLst/>
          </a:prstGeom>
          <a:noFill/>
          <a:ln>
            <a:noFill/>
          </a:ln>
        </p:spPr>
      </p:pic>
      <p:pic>
        <p:nvPicPr>
          <p:cNvPr descr="Logo&#10;&#10;Description automatically generated" id="470" name="Google Shape;470;p20"/>
          <p:cNvPicPr preferRelativeResize="0"/>
          <p:nvPr/>
        </p:nvPicPr>
        <p:blipFill rotWithShape="1">
          <a:blip r:embed="rId7">
            <a:alphaModFix/>
          </a:blip>
          <a:srcRect b="0" l="0" r="0" t="0"/>
          <a:stretch/>
        </p:blipFill>
        <p:spPr>
          <a:xfrm>
            <a:off x="6627424" y="1970237"/>
            <a:ext cx="1101725" cy="1101725"/>
          </a:xfrm>
          <a:prstGeom prst="rect">
            <a:avLst/>
          </a:prstGeom>
          <a:noFill/>
          <a:ln>
            <a:noFill/>
          </a:ln>
        </p:spPr>
      </p:pic>
      <p:sp>
        <p:nvSpPr>
          <p:cNvPr id="471" name="Google Shape;471;p20"/>
          <p:cNvSpPr/>
          <p:nvPr/>
        </p:nvSpPr>
        <p:spPr>
          <a:xfrm>
            <a:off x="8837815" y="4785017"/>
            <a:ext cx="272654" cy="305621"/>
          </a:xfrm>
          <a:prstGeom prst="ellipse">
            <a:avLst/>
          </a:prstGeom>
          <a:solidFill>
            <a:srgbClr val="961D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2" name="Google Shape;472;p20"/>
          <p:cNvSpPr/>
          <p:nvPr/>
        </p:nvSpPr>
        <p:spPr>
          <a:xfrm>
            <a:off x="8837815" y="4785017"/>
            <a:ext cx="272654" cy="305621"/>
          </a:xfrm>
          <a:prstGeom prst="ellipse">
            <a:avLst/>
          </a:prstGeom>
          <a:solidFill>
            <a:srgbClr val="961D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73" name="Google Shape;473;p20"/>
          <p:cNvSpPr txBox="1"/>
          <p:nvPr/>
        </p:nvSpPr>
        <p:spPr>
          <a:xfrm>
            <a:off x="8769161" y="4818351"/>
            <a:ext cx="450102" cy="23148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3200"/>
              <a:buFont typeface="Fira Sans"/>
              <a:buNone/>
            </a:pPr>
            <a:r>
              <a:rPr b="1" i="0" lang="en-US" sz="1500" u="none" cap="none" strike="noStrike">
                <a:solidFill>
                  <a:schemeClr val="accent3"/>
                </a:solidFill>
                <a:latin typeface="Fira Sans"/>
                <a:ea typeface="Fira Sans"/>
                <a:cs typeface="Fira Sans"/>
                <a:sym typeface="Fira Sans"/>
              </a:rPr>
              <a:t>12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0"/>
                                        </p:tgtEl>
                                        <p:attrNameLst>
                                          <p:attrName>style.visibility</p:attrName>
                                        </p:attrNameLst>
                                      </p:cBhvr>
                                      <p:to>
                                        <p:strVal val="visible"/>
                                      </p:to>
                                    </p:set>
                                    <p:anim calcmode="lin" valueType="num">
                                      <p:cBhvr additive="base">
                                        <p:cTn dur="200"/>
                                        <p:tgtEl>
                                          <p:spTgt spid="4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48"/>
                                        </p:tgtEl>
                                        <p:attrNameLst>
                                          <p:attrName>style.visibility</p:attrName>
                                        </p:attrNameLst>
                                      </p:cBhvr>
                                      <p:to>
                                        <p:strVal val="visible"/>
                                      </p:to>
                                    </p:set>
                                    <p:anim calcmode="lin" valueType="num">
                                      <p:cBhvr additive="base">
                                        <p:cTn dur="200"/>
                                        <p:tgtEl>
                                          <p:spTgt spid="44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47"/>
                                        </p:tgtEl>
                                        <p:attrNameLst>
                                          <p:attrName>style.visibility</p:attrName>
                                        </p:attrNameLst>
                                      </p:cBhvr>
                                      <p:to>
                                        <p:strVal val="visible"/>
                                      </p:to>
                                    </p:set>
                                    <p:anim calcmode="lin" valueType="num">
                                      <p:cBhvr additive="base">
                                        <p:cTn dur="200"/>
                                        <p:tgtEl>
                                          <p:spTgt spid="4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6"/>
                                        </p:tgtEl>
                                        <p:attrNameLst>
                                          <p:attrName>style.visibility</p:attrName>
                                        </p:attrNameLst>
                                      </p:cBhvr>
                                      <p:to>
                                        <p:strVal val="visible"/>
                                      </p:to>
                                    </p:set>
                                    <p:anim calcmode="lin" valueType="num">
                                      <p:cBhvr additive="base">
                                        <p:cTn dur="200"/>
                                        <p:tgtEl>
                                          <p:spTgt spid="4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8"/>
                                        </p:tgtEl>
                                        <p:attrNameLst>
                                          <p:attrName>style.visibility</p:attrName>
                                        </p:attrNameLst>
                                      </p:cBhvr>
                                      <p:to>
                                        <p:strVal val="visible"/>
                                      </p:to>
                                    </p:set>
                                    <p:anim calcmode="lin" valueType="num">
                                      <p:cBhvr additive="base">
                                        <p:cTn dur="200"/>
                                        <p:tgtEl>
                                          <p:spTgt spid="4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7"/>
                                        </p:tgtEl>
                                        <p:attrNameLst>
                                          <p:attrName>style.visibility</p:attrName>
                                        </p:attrNameLst>
                                      </p:cBhvr>
                                      <p:to>
                                        <p:strVal val="visible"/>
                                      </p:to>
                                    </p:set>
                                    <p:anim calcmode="lin" valueType="num">
                                      <p:cBhvr additive="base">
                                        <p:cTn dur="200"/>
                                        <p:tgtEl>
                                          <p:spTgt spid="4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5"/>
                                        </p:tgtEl>
                                        <p:attrNameLst>
                                          <p:attrName>style.visibility</p:attrName>
                                        </p:attrNameLst>
                                      </p:cBhvr>
                                      <p:to>
                                        <p:strVal val="visible"/>
                                      </p:to>
                                    </p:set>
                                    <p:anim calcmode="lin" valueType="num">
                                      <p:cBhvr additive="base">
                                        <p:cTn dur="200"/>
                                        <p:tgtEl>
                                          <p:spTgt spid="4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2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200"/>
                                        <p:tgtEl>
                                          <p:spTgt spid="452"/>
                                        </p:tgtEl>
                                      </p:cBhvr>
                                    </p:animEffect>
                                  </p:childTnLst>
                                </p:cTn>
                              </p:par>
                              <p:par>
                                <p:cTn fill="hold" nodeType="with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200"/>
                                        <p:tgtEl>
                                          <p:spTgt spid="469"/>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2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2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2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2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200"/>
                                        <p:tgtEl>
                                          <p:spTgt spid="470"/>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200"/>
                                        <p:tgtEl>
                                          <p:spTgt spid="454"/>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2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2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2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200"/>
                                        <p:tgtEl>
                                          <p:spTgt spid="466"/>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2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200"/>
                                        <p:tgtEl>
                                          <p:spTgt spid="468"/>
                                        </p:tgtEl>
                                      </p:cBhvr>
                                    </p:animEffect>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200"/>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1"/>
          <p:cNvSpPr/>
          <p:nvPr/>
        </p:nvSpPr>
        <p:spPr>
          <a:xfrm rot="5400000">
            <a:off x="2326884" y="-2207208"/>
            <a:ext cx="617479" cy="5271247"/>
          </a:xfrm>
          <a:prstGeom prst="round2SameRect">
            <a:avLst>
              <a:gd fmla="val 47889" name="adj1"/>
              <a:gd fmla="val 0" name="adj2"/>
            </a:avLst>
          </a:prstGeom>
          <a:solidFill>
            <a:srgbClr val="A721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9" name="Google Shape;479;p21"/>
          <p:cNvSpPr txBox="1"/>
          <p:nvPr>
            <p:ph type="title"/>
          </p:nvPr>
        </p:nvSpPr>
        <p:spPr>
          <a:xfrm>
            <a:off x="490818" y="147306"/>
            <a:ext cx="6763052"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accent3"/>
                </a:solidFill>
              </a:rPr>
              <a:t>Conclusion</a:t>
            </a:r>
            <a:endParaRPr>
              <a:solidFill>
                <a:schemeClr val="accent3"/>
              </a:solidFill>
            </a:endParaRPr>
          </a:p>
        </p:txBody>
      </p:sp>
      <p:sp>
        <p:nvSpPr>
          <p:cNvPr id="480" name="Google Shape;480;p21"/>
          <p:cNvSpPr/>
          <p:nvPr/>
        </p:nvSpPr>
        <p:spPr>
          <a:xfrm>
            <a:off x="8837815" y="4785017"/>
            <a:ext cx="272654" cy="305621"/>
          </a:xfrm>
          <a:prstGeom prst="ellipse">
            <a:avLst/>
          </a:prstGeom>
          <a:solidFill>
            <a:srgbClr val="961D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1" name="Google Shape;481;p21"/>
          <p:cNvSpPr/>
          <p:nvPr/>
        </p:nvSpPr>
        <p:spPr>
          <a:xfrm>
            <a:off x="8837815" y="4785017"/>
            <a:ext cx="272654" cy="305621"/>
          </a:xfrm>
          <a:prstGeom prst="ellipse">
            <a:avLst/>
          </a:prstGeom>
          <a:solidFill>
            <a:srgbClr val="961D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2" name="Google Shape;482;p21"/>
          <p:cNvSpPr txBox="1"/>
          <p:nvPr/>
        </p:nvSpPr>
        <p:spPr>
          <a:xfrm>
            <a:off x="8769161" y="4818351"/>
            <a:ext cx="450102" cy="23148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3200"/>
              <a:buFont typeface="Fira Sans"/>
              <a:buNone/>
            </a:pPr>
            <a:r>
              <a:rPr b="1" i="0" lang="en-US" sz="1500" u="none" cap="none" strike="noStrike">
                <a:solidFill>
                  <a:schemeClr val="accent3"/>
                </a:solidFill>
                <a:latin typeface="Fira Sans"/>
                <a:ea typeface="Fira Sans"/>
                <a:cs typeface="Fira Sans"/>
                <a:sym typeface="Fira Sans"/>
              </a:rPr>
              <a:t>13</a:t>
            </a:r>
            <a:endParaRPr/>
          </a:p>
        </p:txBody>
      </p:sp>
      <p:pic>
        <p:nvPicPr>
          <p:cNvPr id="483" name="Google Shape;483;p21"/>
          <p:cNvPicPr preferRelativeResize="0"/>
          <p:nvPr/>
        </p:nvPicPr>
        <p:blipFill rotWithShape="1">
          <a:blip r:embed="rId3">
            <a:alphaModFix/>
          </a:blip>
          <a:srcRect b="0" l="0" r="0" t="0"/>
          <a:stretch/>
        </p:blipFill>
        <p:spPr>
          <a:xfrm>
            <a:off x="4509113" y="858516"/>
            <a:ext cx="3627814" cy="2043668"/>
          </a:xfrm>
          <a:prstGeom prst="rect">
            <a:avLst/>
          </a:prstGeom>
          <a:noFill/>
          <a:ln cap="flat" cmpd="sng" w="9525">
            <a:solidFill>
              <a:srgbClr val="641313"/>
            </a:solidFill>
            <a:prstDash val="solid"/>
            <a:round/>
            <a:headEnd len="sm" w="sm" type="none"/>
            <a:tailEnd len="sm" w="sm" type="none"/>
          </a:ln>
        </p:spPr>
      </p:pic>
      <p:pic>
        <p:nvPicPr>
          <p:cNvPr id="484" name="Google Shape;484;p21"/>
          <p:cNvPicPr preferRelativeResize="0"/>
          <p:nvPr/>
        </p:nvPicPr>
        <p:blipFill rotWithShape="1">
          <a:blip r:embed="rId4">
            <a:alphaModFix/>
          </a:blip>
          <a:srcRect b="0" l="0" r="0" t="0"/>
          <a:stretch/>
        </p:blipFill>
        <p:spPr>
          <a:xfrm>
            <a:off x="4509522" y="3006396"/>
            <a:ext cx="3627405" cy="2043438"/>
          </a:xfrm>
          <a:prstGeom prst="rect">
            <a:avLst/>
          </a:prstGeom>
          <a:noFill/>
          <a:ln cap="flat" cmpd="sng" w="9525">
            <a:solidFill>
              <a:srgbClr val="641313"/>
            </a:solidFill>
            <a:prstDash val="solid"/>
            <a:round/>
            <a:headEnd len="sm" w="sm" type="none"/>
            <a:tailEnd len="sm" w="sm" type="none"/>
          </a:ln>
        </p:spPr>
      </p:pic>
      <p:pic>
        <p:nvPicPr>
          <p:cNvPr id="485" name="Google Shape;485;p21"/>
          <p:cNvPicPr preferRelativeResize="0"/>
          <p:nvPr/>
        </p:nvPicPr>
        <p:blipFill rotWithShape="1">
          <a:blip r:embed="rId5">
            <a:alphaModFix/>
          </a:blip>
          <a:srcRect b="0" l="0" r="0" t="0"/>
          <a:stretch/>
        </p:blipFill>
        <p:spPr>
          <a:xfrm>
            <a:off x="490818" y="858516"/>
            <a:ext cx="3627405" cy="2043438"/>
          </a:xfrm>
          <a:prstGeom prst="rect">
            <a:avLst/>
          </a:prstGeom>
          <a:noFill/>
          <a:ln cap="flat" cmpd="sng" w="9525">
            <a:solidFill>
              <a:srgbClr val="641313"/>
            </a:solidFill>
            <a:prstDash val="solid"/>
            <a:round/>
            <a:headEnd len="sm" w="sm" type="none"/>
            <a:tailEnd len="sm" w="sm" type="none"/>
          </a:ln>
        </p:spPr>
      </p:pic>
      <p:pic>
        <p:nvPicPr>
          <p:cNvPr id="486" name="Google Shape;486;p21"/>
          <p:cNvPicPr preferRelativeResize="0"/>
          <p:nvPr/>
        </p:nvPicPr>
        <p:blipFill rotWithShape="1">
          <a:blip r:embed="rId6">
            <a:alphaModFix/>
          </a:blip>
          <a:srcRect b="0" l="0" r="0" t="0"/>
          <a:stretch/>
        </p:blipFill>
        <p:spPr>
          <a:xfrm>
            <a:off x="490818" y="3003526"/>
            <a:ext cx="3632500" cy="2046308"/>
          </a:xfrm>
          <a:prstGeom prst="rect">
            <a:avLst/>
          </a:prstGeom>
          <a:noFill/>
          <a:ln cap="flat" cmpd="sng" w="9525">
            <a:solidFill>
              <a:srgbClr val="641313"/>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22"/>
          <p:cNvSpPr/>
          <p:nvPr/>
        </p:nvSpPr>
        <p:spPr>
          <a:xfrm>
            <a:off x="1269832" y="1590271"/>
            <a:ext cx="6696433" cy="3264182"/>
          </a:xfrm>
          <a:prstGeom prst="rect">
            <a:avLst/>
          </a:prstGeom>
          <a:noFill/>
          <a:ln cap="flat" cmpd="sng" w="28575">
            <a:solidFill>
              <a:srgbClr val="961D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1"/>
              </a:solidFill>
              <a:latin typeface="Arial"/>
              <a:ea typeface="Arial"/>
              <a:cs typeface="Arial"/>
              <a:sym typeface="Arial"/>
            </a:endParaRPr>
          </a:p>
        </p:txBody>
      </p:sp>
      <p:sp>
        <p:nvSpPr>
          <p:cNvPr id="492" name="Google Shape;492;p22"/>
          <p:cNvSpPr txBox="1"/>
          <p:nvPr>
            <p:ph type="title"/>
          </p:nvPr>
        </p:nvSpPr>
        <p:spPr>
          <a:xfrm>
            <a:off x="4556174" y="3618585"/>
            <a:ext cx="3427300" cy="513117"/>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200"/>
              <a:buNone/>
            </a:pPr>
            <a:r>
              <a:rPr lang="en-US" sz="2800">
                <a:solidFill>
                  <a:srgbClr val="1F170F"/>
                </a:solidFill>
              </a:rPr>
              <a:t>Dr. Wajdi Aljedaani</a:t>
            </a:r>
            <a:endParaRPr sz="2800">
              <a:solidFill>
                <a:srgbClr val="1F170F"/>
              </a:solidFill>
            </a:endParaRPr>
          </a:p>
        </p:txBody>
      </p:sp>
      <p:pic>
        <p:nvPicPr>
          <p:cNvPr id="493" name="Google Shape;493;p22"/>
          <p:cNvPicPr preferRelativeResize="0"/>
          <p:nvPr/>
        </p:nvPicPr>
        <p:blipFill rotWithShape="1">
          <a:blip r:embed="rId3">
            <a:alphaModFix/>
          </a:blip>
          <a:srcRect b="13684" l="0" r="0" t="13684"/>
          <a:stretch/>
        </p:blipFill>
        <p:spPr>
          <a:xfrm>
            <a:off x="5230460" y="1743325"/>
            <a:ext cx="2078727" cy="1822632"/>
          </a:xfrm>
          <a:prstGeom prst="roundRect">
            <a:avLst>
              <a:gd fmla="val 4167" name="adj"/>
            </a:avLst>
          </a:prstGeom>
          <a:noFill/>
          <a:ln cap="flat" cmpd="sng" w="19050">
            <a:solidFill>
              <a:schemeClr val="dk2"/>
            </a:solidFill>
            <a:prstDash val="solid"/>
            <a:round/>
            <a:headEnd len="sm" w="sm" type="none"/>
            <a:tailEnd len="sm" w="sm" type="none"/>
          </a:ln>
        </p:spPr>
      </p:pic>
      <p:sp>
        <p:nvSpPr>
          <p:cNvPr id="494" name="Google Shape;494;p22"/>
          <p:cNvSpPr txBox="1"/>
          <p:nvPr/>
        </p:nvSpPr>
        <p:spPr>
          <a:xfrm>
            <a:off x="5814267" y="4225210"/>
            <a:ext cx="203908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veria Serif Libre"/>
                <a:ea typeface="Averia Serif Libre"/>
                <a:cs typeface="Averia Serif Libre"/>
                <a:sym typeface="Averia Serif Libre"/>
              </a:rPr>
              <a:t>wajdi-aljedaani</a:t>
            </a:r>
            <a:endParaRPr b="1" i="0" sz="1400" u="none" cap="none" strike="noStrike">
              <a:solidFill>
                <a:schemeClr val="dk1"/>
              </a:solidFill>
              <a:latin typeface="Averia Serif Libre"/>
              <a:ea typeface="Averia Serif Libre"/>
              <a:cs typeface="Averia Serif Libre"/>
              <a:sym typeface="Averia Serif Libre"/>
            </a:endParaRPr>
          </a:p>
        </p:txBody>
      </p:sp>
      <p:sp>
        <p:nvSpPr>
          <p:cNvPr id="495" name="Google Shape;495;p22"/>
          <p:cNvSpPr txBox="1"/>
          <p:nvPr/>
        </p:nvSpPr>
        <p:spPr>
          <a:xfrm>
            <a:off x="1606186" y="-112170"/>
            <a:ext cx="6157696" cy="1008900"/>
          </a:xfrm>
          <a:prstGeom prst="rect">
            <a:avLst/>
          </a:prstGeom>
          <a:noFill/>
          <a:ln>
            <a:noFill/>
          </a:ln>
        </p:spPr>
        <p:txBody>
          <a:bodyPr anchorCtr="0" anchor="b" bIns="91425" lIns="91425" spcFirstLastPara="1" rIns="91425" wrap="square" tIns="91425">
            <a:noAutofit/>
          </a:bodyPr>
          <a:lstStyle/>
          <a:p>
            <a:pPr indent="0" lvl="0" marL="0" marR="0" rtl="0" algn="l">
              <a:lnSpc>
                <a:spcPct val="80000"/>
              </a:lnSpc>
              <a:spcBef>
                <a:spcPts val="0"/>
              </a:spcBef>
              <a:spcAft>
                <a:spcPts val="0"/>
              </a:spcAft>
              <a:buClr>
                <a:srgbClr val="000000"/>
              </a:buClr>
              <a:buSzPts val="4400"/>
              <a:buFont typeface="Arial"/>
              <a:buNone/>
            </a:pPr>
            <a:r>
              <a:rPr b="1" i="0" lang="en-US" sz="4400" u="none" cap="none" strike="noStrike">
                <a:solidFill>
                  <a:srgbClr val="002060"/>
                </a:solidFill>
                <a:latin typeface="Arial"/>
                <a:ea typeface="Arial"/>
                <a:cs typeface="Arial"/>
                <a:sym typeface="Arial"/>
              </a:rPr>
              <a:t>Thank you for listening!</a:t>
            </a:r>
            <a:endParaRPr/>
          </a:p>
        </p:txBody>
      </p:sp>
      <p:sp>
        <p:nvSpPr>
          <p:cNvPr id="496" name="Google Shape;496;p22"/>
          <p:cNvSpPr txBox="1"/>
          <p:nvPr/>
        </p:nvSpPr>
        <p:spPr>
          <a:xfrm>
            <a:off x="2285369" y="779690"/>
            <a:ext cx="7341208" cy="395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accent1"/>
              </a:buClr>
              <a:buSzPts val="2800"/>
              <a:buFont typeface="Twentieth Century"/>
              <a:buNone/>
            </a:pPr>
            <a:r>
              <a:rPr b="0" i="0" lang="en-US" sz="2800" u="none" cap="none" strike="noStrike">
                <a:solidFill>
                  <a:srgbClr val="00B0F0"/>
                </a:solidFill>
                <a:latin typeface="Arial"/>
                <a:ea typeface="Arial"/>
                <a:cs typeface="Arial"/>
                <a:sym typeface="Arial"/>
              </a:rPr>
              <a:t>Do you have any questions?</a:t>
            </a:r>
            <a:endParaRPr/>
          </a:p>
        </p:txBody>
      </p:sp>
      <p:sp>
        <p:nvSpPr>
          <p:cNvPr id="497" name="Google Shape;497;p22"/>
          <p:cNvSpPr/>
          <p:nvPr/>
        </p:nvSpPr>
        <p:spPr>
          <a:xfrm rot="-5400000">
            <a:off x="-3254377" y="3257169"/>
            <a:ext cx="6858002" cy="343660"/>
          </a:xfrm>
          <a:prstGeom prst="rect">
            <a:avLst/>
          </a:prstGeom>
          <a:solidFill>
            <a:srgbClr val="E50000">
              <a:alpha val="7568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8" name="Google Shape;498;p22"/>
          <p:cNvSpPr/>
          <p:nvPr/>
        </p:nvSpPr>
        <p:spPr>
          <a:xfrm rot="-5400000">
            <a:off x="-3004673" y="3353043"/>
            <a:ext cx="6867628" cy="161545"/>
          </a:xfrm>
          <a:prstGeom prst="rect">
            <a:avLst/>
          </a:prstGeom>
          <a:solidFill>
            <a:srgbClr val="2A0000">
              <a:alpha val="7568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99" name="Google Shape;499;p22"/>
          <p:cNvSpPr/>
          <p:nvPr/>
        </p:nvSpPr>
        <p:spPr>
          <a:xfrm>
            <a:off x="5223472" y="4108621"/>
            <a:ext cx="610200" cy="610200"/>
          </a:xfrm>
          <a:prstGeom prst="ellipse">
            <a:avLst/>
          </a:prstGeom>
          <a:blipFill rotWithShape="1">
            <a:blip r:embed="rId4">
              <a:alphaModFix/>
            </a:blip>
            <a:stretch>
              <a:fillRect b="0" l="0" r="0" t="0"/>
            </a:stretch>
          </a:blip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qr code on a white background&#10;&#10;Description automatically generated" id="500" name="Google Shape;500;p22"/>
          <p:cNvPicPr preferRelativeResize="0"/>
          <p:nvPr/>
        </p:nvPicPr>
        <p:blipFill rotWithShape="1">
          <a:blip r:embed="rId5">
            <a:alphaModFix/>
          </a:blip>
          <a:srcRect b="0" l="0" r="0" t="0"/>
          <a:stretch/>
        </p:blipFill>
        <p:spPr>
          <a:xfrm>
            <a:off x="1372073" y="1665402"/>
            <a:ext cx="2667190" cy="3111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descr="A picture containing text, orange, yellow&#10;&#10;Description automatically generated" id="179" name="Google Shape;179;p8"/>
          <p:cNvPicPr preferRelativeResize="0"/>
          <p:nvPr/>
        </p:nvPicPr>
        <p:blipFill rotWithShape="1">
          <a:blip r:embed="rId3">
            <a:alphaModFix/>
          </a:blip>
          <a:srcRect b="0" l="0" r="0" t="0"/>
          <a:stretch/>
        </p:blipFill>
        <p:spPr>
          <a:xfrm>
            <a:off x="5399387" y="55760"/>
            <a:ext cx="903250" cy="677438"/>
          </a:xfrm>
          <a:prstGeom prst="rect">
            <a:avLst/>
          </a:prstGeom>
          <a:noFill/>
          <a:ln>
            <a:noFill/>
          </a:ln>
        </p:spPr>
      </p:pic>
      <p:sp>
        <p:nvSpPr>
          <p:cNvPr id="180" name="Google Shape;180;p8"/>
          <p:cNvSpPr/>
          <p:nvPr/>
        </p:nvSpPr>
        <p:spPr>
          <a:xfrm rot="5400000">
            <a:off x="2326884" y="-2207208"/>
            <a:ext cx="617479" cy="5271247"/>
          </a:xfrm>
          <a:prstGeom prst="round2SameRect">
            <a:avLst>
              <a:gd fmla="val 47889" name="adj1"/>
              <a:gd fmla="val 0" name="adj2"/>
            </a:avLst>
          </a:prstGeom>
          <a:solidFill>
            <a:srgbClr val="A721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1" name="Google Shape;181;p8"/>
          <p:cNvSpPr txBox="1"/>
          <p:nvPr>
            <p:ph type="title"/>
          </p:nvPr>
        </p:nvSpPr>
        <p:spPr>
          <a:xfrm>
            <a:off x="490818" y="147306"/>
            <a:ext cx="6763052"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accent3"/>
                </a:solidFill>
              </a:rPr>
              <a:t>Introdcution</a:t>
            </a:r>
            <a:endParaRPr>
              <a:solidFill>
                <a:schemeClr val="accent3"/>
              </a:solidFill>
            </a:endParaRPr>
          </a:p>
        </p:txBody>
      </p:sp>
      <p:sp>
        <p:nvSpPr>
          <p:cNvPr id="182" name="Google Shape;182;p8"/>
          <p:cNvSpPr/>
          <p:nvPr/>
        </p:nvSpPr>
        <p:spPr>
          <a:xfrm>
            <a:off x="8837815" y="4785017"/>
            <a:ext cx="272654" cy="305621"/>
          </a:xfrm>
          <a:prstGeom prst="ellipse">
            <a:avLst/>
          </a:prstGeom>
          <a:solidFill>
            <a:srgbClr val="961D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3" name="Google Shape;183;p8"/>
          <p:cNvSpPr txBox="1"/>
          <p:nvPr/>
        </p:nvSpPr>
        <p:spPr>
          <a:xfrm>
            <a:off x="8818766" y="4818351"/>
            <a:ext cx="213065" cy="23148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3200"/>
              <a:buFont typeface="Fira Sans"/>
              <a:buNone/>
            </a:pPr>
            <a:r>
              <a:rPr b="1" i="0" lang="en-US" sz="1800" u="none" cap="none" strike="noStrike">
                <a:solidFill>
                  <a:schemeClr val="accent3"/>
                </a:solidFill>
                <a:latin typeface="Fira Sans"/>
                <a:ea typeface="Fira Sans"/>
                <a:cs typeface="Fira Sans"/>
                <a:sym typeface="Fira Sans"/>
              </a:rPr>
              <a:t>2</a:t>
            </a:r>
            <a:endParaRPr/>
          </a:p>
        </p:txBody>
      </p:sp>
      <p:sp>
        <p:nvSpPr>
          <p:cNvPr id="184" name="Google Shape;184;p8"/>
          <p:cNvSpPr/>
          <p:nvPr/>
        </p:nvSpPr>
        <p:spPr>
          <a:xfrm>
            <a:off x="4972639" y="678730"/>
            <a:ext cx="4137830" cy="4464770"/>
          </a:xfrm>
          <a:prstGeom prst="ellipse">
            <a:avLst/>
          </a:prstGeom>
          <a:solidFill>
            <a:srgbClr val="FFD55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85" name="Google Shape;185;p8"/>
          <p:cNvGrpSpPr/>
          <p:nvPr/>
        </p:nvGrpSpPr>
        <p:grpSpPr>
          <a:xfrm>
            <a:off x="6551513" y="1257264"/>
            <a:ext cx="1685745" cy="3557008"/>
            <a:chOff x="5063319" y="1364087"/>
            <a:chExt cx="2256430" cy="4135271"/>
          </a:xfrm>
        </p:grpSpPr>
        <p:sp>
          <p:nvSpPr>
            <p:cNvPr id="186" name="Google Shape;186;p8"/>
            <p:cNvSpPr/>
            <p:nvPr/>
          </p:nvSpPr>
          <p:spPr>
            <a:xfrm>
              <a:off x="5063319" y="1364087"/>
              <a:ext cx="2256430" cy="4135271"/>
            </a:xfrm>
            <a:prstGeom prst="roundRect">
              <a:avLst>
                <a:gd fmla="val 13038" name="adj"/>
              </a:avLst>
            </a:prstGeom>
            <a:solidFill>
              <a:srgbClr val="242D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7" name="Google Shape;187;p8"/>
            <p:cNvSpPr/>
            <p:nvPr/>
          </p:nvSpPr>
          <p:spPr>
            <a:xfrm>
              <a:off x="5244341" y="1950940"/>
              <a:ext cx="1894385" cy="2961563"/>
            </a:xfrm>
            <a:prstGeom prst="rect">
              <a:avLst/>
            </a:prstGeom>
            <a:solidFill>
              <a:srgbClr val="FF6D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8" name="Google Shape;188;p8"/>
            <p:cNvSpPr/>
            <p:nvPr/>
          </p:nvSpPr>
          <p:spPr>
            <a:xfrm>
              <a:off x="6096000" y="1561980"/>
              <a:ext cx="191068" cy="191068"/>
            </a:xfrm>
            <a:prstGeom prst="ellipse">
              <a:avLst/>
            </a:prstGeom>
            <a:solidFill>
              <a:srgbClr val="3E4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9" name="Google Shape;189;p8"/>
            <p:cNvSpPr/>
            <p:nvPr/>
          </p:nvSpPr>
          <p:spPr>
            <a:xfrm>
              <a:off x="5868590" y="5110395"/>
              <a:ext cx="645886" cy="152401"/>
            </a:xfrm>
            <a:prstGeom prst="roundRect">
              <a:avLst>
                <a:gd fmla="val 50000" name="adj"/>
              </a:avLst>
            </a:prstGeom>
            <a:solidFill>
              <a:srgbClr val="3E4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190" name="Google Shape;190;p8"/>
          <p:cNvGrpSpPr/>
          <p:nvPr/>
        </p:nvGrpSpPr>
        <p:grpSpPr>
          <a:xfrm>
            <a:off x="5771655" y="1201744"/>
            <a:ext cx="1226923" cy="919958"/>
            <a:chOff x="5195490" y="2859206"/>
            <a:chExt cx="1642280" cy="1069516"/>
          </a:xfrm>
        </p:grpSpPr>
        <p:sp>
          <p:nvSpPr>
            <p:cNvPr id="191" name="Google Shape;191;p8"/>
            <p:cNvSpPr/>
            <p:nvPr/>
          </p:nvSpPr>
          <p:spPr>
            <a:xfrm>
              <a:off x="5195490" y="2859206"/>
              <a:ext cx="1642280" cy="80502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2" name="Google Shape;192;p8"/>
            <p:cNvSpPr/>
            <p:nvPr/>
          </p:nvSpPr>
          <p:spPr>
            <a:xfrm rot="10800000">
              <a:off x="6381668" y="3636068"/>
              <a:ext cx="277490" cy="292654"/>
            </a:xfrm>
            <a:prstGeom prst="triangle">
              <a:avLst>
                <a:gd fmla="val 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3" name="Google Shape;193;p8"/>
            <p:cNvSpPr/>
            <p:nvPr/>
          </p:nvSpPr>
          <p:spPr>
            <a:xfrm>
              <a:off x="5636173" y="2985707"/>
              <a:ext cx="760914" cy="54963"/>
            </a:xfrm>
            <a:prstGeom prst="roundRect">
              <a:avLst>
                <a:gd fmla="val 50000" name="adj"/>
              </a:avLst>
            </a:prstGeom>
            <a:solidFill>
              <a:srgbClr val="3E4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4" name="Google Shape;194;p8"/>
            <p:cNvSpPr/>
            <p:nvPr/>
          </p:nvSpPr>
          <p:spPr>
            <a:xfrm>
              <a:off x="5372100" y="3147735"/>
              <a:ext cx="1287058" cy="45719"/>
            </a:xfrm>
            <a:prstGeom prst="roundRect">
              <a:avLst>
                <a:gd fmla="val 50000" name="adj"/>
              </a:avLst>
            </a:prstGeom>
            <a:solidFill>
              <a:srgbClr val="DCC9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5" name="Google Shape;195;p8"/>
            <p:cNvSpPr/>
            <p:nvPr/>
          </p:nvSpPr>
          <p:spPr>
            <a:xfrm>
              <a:off x="5372100" y="3263999"/>
              <a:ext cx="1287058" cy="45719"/>
            </a:xfrm>
            <a:prstGeom prst="roundRect">
              <a:avLst>
                <a:gd fmla="val 50000" name="adj"/>
              </a:avLst>
            </a:prstGeom>
            <a:solidFill>
              <a:srgbClr val="DCC9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6" name="Google Shape;196;p8"/>
            <p:cNvSpPr/>
            <p:nvPr/>
          </p:nvSpPr>
          <p:spPr>
            <a:xfrm>
              <a:off x="5372100" y="3383281"/>
              <a:ext cx="1287058" cy="45719"/>
            </a:xfrm>
            <a:prstGeom prst="roundRect">
              <a:avLst>
                <a:gd fmla="val 50000" name="adj"/>
              </a:avLst>
            </a:prstGeom>
            <a:solidFill>
              <a:srgbClr val="DCC9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7" name="Google Shape;197;p8"/>
            <p:cNvSpPr/>
            <p:nvPr/>
          </p:nvSpPr>
          <p:spPr>
            <a:xfrm>
              <a:off x="5372100" y="3496310"/>
              <a:ext cx="795338" cy="45719"/>
            </a:xfrm>
            <a:prstGeom prst="roundRect">
              <a:avLst>
                <a:gd fmla="val 50000" name="adj"/>
              </a:avLst>
            </a:prstGeom>
            <a:solidFill>
              <a:srgbClr val="DCC9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198" name="Google Shape;198;p8"/>
          <p:cNvGrpSpPr/>
          <p:nvPr/>
        </p:nvGrpSpPr>
        <p:grpSpPr>
          <a:xfrm>
            <a:off x="6000003" y="3816174"/>
            <a:ext cx="634290" cy="761536"/>
            <a:chOff x="6600404" y="3429000"/>
            <a:chExt cx="849020" cy="885339"/>
          </a:xfrm>
        </p:grpSpPr>
        <p:sp>
          <p:nvSpPr>
            <p:cNvPr id="199" name="Google Shape;199;p8"/>
            <p:cNvSpPr/>
            <p:nvPr/>
          </p:nvSpPr>
          <p:spPr>
            <a:xfrm>
              <a:off x="6600404" y="3465319"/>
              <a:ext cx="849020" cy="8490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3600" u="none" cap="none" strike="noStrike">
                <a:solidFill>
                  <a:srgbClr val="242D3C"/>
                </a:solidFill>
                <a:latin typeface="Tahoma"/>
                <a:ea typeface="Tahoma"/>
                <a:cs typeface="Tahoma"/>
                <a:sym typeface="Tahoma"/>
              </a:endParaRPr>
            </a:p>
          </p:txBody>
        </p:sp>
        <p:sp>
          <p:nvSpPr>
            <p:cNvPr id="200" name="Google Shape;200;p8"/>
            <p:cNvSpPr txBox="1"/>
            <p:nvPr/>
          </p:nvSpPr>
          <p:spPr>
            <a:xfrm>
              <a:off x="6624114" y="3429000"/>
              <a:ext cx="801600"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4800" u="none" cap="none" strike="noStrike">
                  <a:solidFill>
                    <a:srgbClr val="3E4959"/>
                  </a:solidFill>
                  <a:latin typeface="Tahoma"/>
                  <a:ea typeface="Tahoma"/>
                  <a:cs typeface="Tahoma"/>
                  <a:sym typeface="Tahoma"/>
                </a:rPr>
                <a:t>@</a:t>
              </a:r>
              <a:endParaRPr/>
            </a:p>
          </p:txBody>
        </p:sp>
      </p:grpSp>
      <p:grpSp>
        <p:nvGrpSpPr>
          <p:cNvPr id="201" name="Google Shape;201;p8"/>
          <p:cNvGrpSpPr/>
          <p:nvPr/>
        </p:nvGrpSpPr>
        <p:grpSpPr>
          <a:xfrm>
            <a:off x="7787639" y="2377941"/>
            <a:ext cx="795421" cy="549648"/>
            <a:chOff x="7047308" y="4742292"/>
            <a:chExt cx="1064700" cy="639004"/>
          </a:xfrm>
        </p:grpSpPr>
        <p:sp>
          <p:nvSpPr>
            <p:cNvPr id="202" name="Google Shape;202;p8"/>
            <p:cNvSpPr/>
            <p:nvPr/>
          </p:nvSpPr>
          <p:spPr>
            <a:xfrm>
              <a:off x="7047308" y="4742292"/>
              <a:ext cx="1064700" cy="639004"/>
            </a:xfrm>
            <a:prstGeom prst="rect">
              <a:avLst/>
            </a:prstGeom>
            <a:solidFill>
              <a:srgbClr val="3E4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3600" u="none" cap="none" strike="noStrike">
                <a:solidFill>
                  <a:srgbClr val="242D3C"/>
                </a:solidFill>
                <a:latin typeface="Tahoma"/>
                <a:ea typeface="Tahoma"/>
                <a:cs typeface="Tahoma"/>
                <a:sym typeface="Tahoma"/>
              </a:endParaRPr>
            </a:p>
          </p:txBody>
        </p:sp>
        <p:sp>
          <p:nvSpPr>
            <p:cNvPr id="203" name="Google Shape;203;p8"/>
            <p:cNvSpPr/>
            <p:nvPr/>
          </p:nvSpPr>
          <p:spPr>
            <a:xfrm rot="5400000">
              <a:off x="7473116" y="4948549"/>
              <a:ext cx="262728" cy="226490"/>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04" name="Google Shape;204;p8"/>
          <p:cNvGrpSpPr/>
          <p:nvPr/>
        </p:nvGrpSpPr>
        <p:grpSpPr>
          <a:xfrm>
            <a:off x="8344820" y="3085204"/>
            <a:ext cx="339868" cy="391311"/>
            <a:chOff x="5641074" y="2536209"/>
            <a:chExt cx="454926" cy="454926"/>
          </a:xfrm>
        </p:grpSpPr>
        <p:sp>
          <p:nvSpPr>
            <p:cNvPr id="205" name="Google Shape;205;p8"/>
            <p:cNvSpPr/>
            <p:nvPr/>
          </p:nvSpPr>
          <p:spPr>
            <a:xfrm>
              <a:off x="5641074" y="2536209"/>
              <a:ext cx="454926" cy="454926"/>
            </a:xfrm>
            <a:prstGeom prst="rect">
              <a:avLst/>
            </a:prstGeom>
            <a:solidFill>
              <a:srgbClr val="FF6D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6" name="Google Shape;206;p8"/>
            <p:cNvSpPr/>
            <p:nvPr/>
          </p:nvSpPr>
          <p:spPr>
            <a:xfrm>
              <a:off x="5728284" y="2643205"/>
              <a:ext cx="280506" cy="240933"/>
            </a:xfrm>
            <a:prstGeom prst="hear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07" name="Google Shape;207;p8"/>
          <p:cNvGrpSpPr/>
          <p:nvPr/>
        </p:nvGrpSpPr>
        <p:grpSpPr>
          <a:xfrm>
            <a:off x="5235463" y="2434555"/>
            <a:ext cx="1410211" cy="164350"/>
            <a:chOff x="6176882" y="2649932"/>
            <a:chExt cx="1887618" cy="191068"/>
          </a:xfrm>
        </p:grpSpPr>
        <p:sp>
          <p:nvSpPr>
            <p:cNvPr id="208" name="Google Shape;208;p8"/>
            <p:cNvSpPr/>
            <p:nvPr/>
          </p:nvSpPr>
          <p:spPr>
            <a:xfrm>
              <a:off x="6176882" y="2722607"/>
              <a:ext cx="1587437" cy="45719"/>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9" name="Google Shape;209;p8"/>
            <p:cNvSpPr/>
            <p:nvPr/>
          </p:nvSpPr>
          <p:spPr>
            <a:xfrm>
              <a:off x="7494922" y="2722607"/>
              <a:ext cx="569578" cy="45719"/>
            </a:xfrm>
            <a:prstGeom prst="roundRect">
              <a:avLst>
                <a:gd fmla="val 50000" name="adj"/>
              </a:avLst>
            </a:prstGeom>
            <a:solidFill>
              <a:srgbClr val="FF6D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0" name="Google Shape;210;p8"/>
            <p:cNvSpPr/>
            <p:nvPr/>
          </p:nvSpPr>
          <p:spPr>
            <a:xfrm>
              <a:off x="7423603" y="2649932"/>
              <a:ext cx="191068" cy="191068"/>
            </a:xfrm>
            <a:prstGeom prst="ellipse">
              <a:avLst/>
            </a:prstGeom>
            <a:solidFill>
              <a:srgbClr val="242D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11" name="Google Shape;211;p8"/>
          <p:cNvGrpSpPr/>
          <p:nvPr/>
        </p:nvGrpSpPr>
        <p:grpSpPr>
          <a:xfrm>
            <a:off x="7416911" y="3634130"/>
            <a:ext cx="1187958" cy="230882"/>
            <a:chOff x="6648449" y="4385088"/>
            <a:chExt cx="1590124" cy="268417"/>
          </a:xfrm>
        </p:grpSpPr>
        <p:sp>
          <p:nvSpPr>
            <p:cNvPr id="212" name="Google Shape;212;p8"/>
            <p:cNvSpPr/>
            <p:nvPr/>
          </p:nvSpPr>
          <p:spPr>
            <a:xfrm>
              <a:off x="6648449" y="4385088"/>
              <a:ext cx="1302851" cy="26841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3" name="Google Shape;213;p8"/>
            <p:cNvSpPr/>
            <p:nvPr/>
          </p:nvSpPr>
          <p:spPr>
            <a:xfrm>
              <a:off x="7936596" y="4385088"/>
              <a:ext cx="301977" cy="268417"/>
            </a:xfrm>
            <a:prstGeom prst="rect">
              <a:avLst/>
            </a:prstGeom>
            <a:solidFill>
              <a:srgbClr val="3E4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14" name="Google Shape;214;p8"/>
          <p:cNvGrpSpPr/>
          <p:nvPr/>
        </p:nvGrpSpPr>
        <p:grpSpPr>
          <a:xfrm>
            <a:off x="5209150" y="2982172"/>
            <a:ext cx="919151" cy="293646"/>
            <a:chOff x="3726393" y="3957150"/>
            <a:chExt cx="1230316" cy="341384"/>
          </a:xfrm>
        </p:grpSpPr>
        <p:sp>
          <p:nvSpPr>
            <p:cNvPr id="215" name="Google Shape;215;p8"/>
            <p:cNvSpPr/>
            <p:nvPr/>
          </p:nvSpPr>
          <p:spPr>
            <a:xfrm>
              <a:off x="3726393" y="3957150"/>
              <a:ext cx="394242" cy="341384"/>
            </a:xfrm>
            <a:prstGeom prst="rect">
              <a:avLst/>
            </a:prstGeom>
            <a:solidFill>
              <a:srgbClr val="E647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6" name="Google Shape;216;p8"/>
            <p:cNvSpPr/>
            <p:nvPr/>
          </p:nvSpPr>
          <p:spPr>
            <a:xfrm>
              <a:off x="4083749" y="3957150"/>
              <a:ext cx="872960" cy="341384"/>
            </a:xfrm>
            <a:prstGeom prst="rect">
              <a:avLst/>
            </a:prstGeom>
            <a:solidFill>
              <a:srgbClr val="FF6E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7" name="Google Shape;217;p8"/>
            <p:cNvSpPr/>
            <p:nvPr/>
          </p:nvSpPr>
          <p:spPr>
            <a:xfrm>
              <a:off x="4165619" y="4084979"/>
              <a:ext cx="615305" cy="91222"/>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8" name="Google Shape;218;p8"/>
            <p:cNvSpPr/>
            <p:nvPr/>
          </p:nvSpPr>
          <p:spPr>
            <a:xfrm>
              <a:off x="3871549" y="4084979"/>
              <a:ext cx="103929" cy="91222"/>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19" name="Google Shape;219;p8"/>
          <p:cNvGrpSpPr/>
          <p:nvPr/>
        </p:nvGrpSpPr>
        <p:grpSpPr>
          <a:xfrm>
            <a:off x="7118595" y="3119004"/>
            <a:ext cx="390963" cy="449456"/>
            <a:chOff x="8109507" y="2993365"/>
            <a:chExt cx="523318" cy="522524"/>
          </a:xfrm>
        </p:grpSpPr>
        <p:sp>
          <p:nvSpPr>
            <p:cNvPr id="220" name="Google Shape;220;p8"/>
            <p:cNvSpPr/>
            <p:nvPr/>
          </p:nvSpPr>
          <p:spPr>
            <a:xfrm>
              <a:off x="8109507" y="2993365"/>
              <a:ext cx="523318" cy="5225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1" name="Google Shape;221;p8"/>
            <p:cNvSpPr/>
            <p:nvPr/>
          </p:nvSpPr>
          <p:spPr>
            <a:xfrm>
              <a:off x="8180533" y="3338147"/>
              <a:ext cx="371184" cy="177742"/>
            </a:xfrm>
            <a:custGeom>
              <a:rect b="b" l="l" r="r" t="t"/>
              <a:pathLst>
                <a:path extrusionOk="0" h="982981" w="2052782">
                  <a:moveTo>
                    <a:pt x="1026391" y="0"/>
                  </a:moveTo>
                  <a:cubicBezTo>
                    <a:pt x="1559018" y="0"/>
                    <a:pt x="1997100" y="404794"/>
                    <a:pt x="2049780" y="923522"/>
                  </a:cubicBezTo>
                  <a:lnTo>
                    <a:pt x="2052782" y="982981"/>
                  </a:lnTo>
                  <a:lnTo>
                    <a:pt x="0" y="982981"/>
                  </a:lnTo>
                  <a:lnTo>
                    <a:pt x="3002" y="923522"/>
                  </a:lnTo>
                  <a:cubicBezTo>
                    <a:pt x="55682" y="404794"/>
                    <a:pt x="493764" y="0"/>
                    <a:pt x="1026391" y="0"/>
                  </a:cubicBezTo>
                  <a:close/>
                </a:path>
              </a:pathLst>
            </a:custGeom>
            <a:solidFill>
              <a:srgbClr val="3E4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2" name="Google Shape;222;p8"/>
            <p:cNvSpPr/>
            <p:nvPr/>
          </p:nvSpPr>
          <p:spPr>
            <a:xfrm>
              <a:off x="8274050" y="3108323"/>
              <a:ext cx="184150" cy="184150"/>
            </a:xfrm>
            <a:prstGeom prst="ellipse">
              <a:avLst/>
            </a:prstGeom>
            <a:solidFill>
              <a:srgbClr val="3E4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descr="Graphical user interface, application&#10;&#10;Description automatically generated" id="223" name="Google Shape;223;p8"/>
          <p:cNvPicPr preferRelativeResize="0"/>
          <p:nvPr/>
        </p:nvPicPr>
        <p:blipFill rotWithShape="1">
          <a:blip r:embed="rId4">
            <a:alphaModFix/>
          </a:blip>
          <a:srcRect b="0" l="0" r="0" t="0"/>
          <a:stretch/>
        </p:blipFill>
        <p:spPr>
          <a:xfrm>
            <a:off x="5969459" y="1178977"/>
            <a:ext cx="2346042" cy="3493562"/>
          </a:xfrm>
          <a:prstGeom prst="rect">
            <a:avLst/>
          </a:prstGeom>
          <a:noFill/>
          <a:ln>
            <a:noFill/>
          </a:ln>
        </p:spPr>
      </p:pic>
      <p:sp>
        <p:nvSpPr>
          <p:cNvPr id="224" name="Google Shape;224;p8"/>
          <p:cNvSpPr txBox="1"/>
          <p:nvPr/>
        </p:nvSpPr>
        <p:spPr>
          <a:xfrm>
            <a:off x="-16368" y="2097514"/>
            <a:ext cx="4748948" cy="817798"/>
          </a:xfrm>
          <a:prstGeom prst="rect">
            <a:avLst/>
          </a:prstGeom>
          <a:noFill/>
          <a:ln>
            <a:noFill/>
          </a:ln>
        </p:spPr>
        <p:txBody>
          <a:bodyPr anchorCtr="0" anchor="t" bIns="45700" lIns="91425" spcFirstLastPara="1" rIns="91425" wrap="square" tIns="45700">
            <a:noAutofit/>
          </a:bodyPr>
          <a:lstStyle/>
          <a:p>
            <a:pPr indent="0" lvl="0" marL="15240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Many websites or mobile applications (apps) have poor accessibility which makes it difficult for people with disabilities to use them.</a:t>
            </a:r>
            <a:endParaRPr/>
          </a:p>
        </p:txBody>
      </p:sp>
      <p:pic>
        <p:nvPicPr>
          <p:cNvPr descr="A picture containing vector graphics&#10;&#10;Description automatically generated" id="225" name="Google Shape;225;p8"/>
          <p:cNvPicPr preferRelativeResize="0"/>
          <p:nvPr/>
        </p:nvPicPr>
        <p:blipFill rotWithShape="1">
          <a:blip r:embed="rId5">
            <a:alphaModFix/>
          </a:blip>
          <a:srcRect b="0" l="0" r="0" t="0"/>
          <a:stretch/>
        </p:blipFill>
        <p:spPr>
          <a:xfrm>
            <a:off x="1672090" y="1159652"/>
            <a:ext cx="946664" cy="946664"/>
          </a:xfrm>
          <a:prstGeom prst="rect">
            <a:avLst/>
          </a:prstGeom>
          <a:noFill/>
          <a:ln>
            <a:noFill/>
          </a:ln>
        </p:spPr>
      </p:pic>
      <p:sp>
        <p:nvSpPr>
          <p:cNvPr id="226" name="Google Shape;226;p8"/>
          <p:cNvSpPr txBox="1"/>
          <p:nvPr/>
        </p:nvSpPr>
        <p:spPr>
          <a:xfrm>
            <a:off x="247042" y="3983848"/>
            <a:ext cx="4583732"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Arial"/>
                <a:ea typeface="Arial"/>
                <a:cs typeface="Arial"/>
                <a:sym typeface="Arial"/>
              </a:rPr>
              <a:t>Many software developers and designers still </a:t>
            </a:r>
            <a:r>
              <a:rPr b="1" i="0" lang="en-US" sz="1400" u="none" cap="none" strike="noStrike">
                <a:solidFill>
                  <a:srgbClr val="FF0000"/>
                </a:solidFill>
                <a:latin typeface="Arial"/>
                <a:ea typeface="Arial"/>
                <a:cs typeface="Arial"/>
                <a:sym typeface="Arial"/>
              </a:rPr>
              <a:t>do not </a:t>
            </a:r>
            <a:r>
              <a:rPr b="0" i="0" lang="en-US" sz="1400" u="none" cap="none" strike="noStrike">
                <a:solidFill>
                  <a:srgbClr val="000000"/>
                </a:solidFill>
                <a:latin typeface="Arial"/>
                <a:ea typeface="Arial"/>
                <a:cs typeface="Arial"/>
                <a:sym typeface="Arial"/>
              </a:rPr>
              <a:t>incorporate accessibility into their software development process due to lack of awareness or lack of resources.</a:t>
            </a:r>
            <a:endParaRPr b="0" i="0" sz="1400" u="none" cap="none" strike="noStrike">
              <a:solidFill>
                <a:srgbClr val="000000"/>
              </a:solidFill>
              <a:latin typeface="Arial"/>
              <a:ea typeface="Arial"/>
              <a:cs typeface="Arial"/>
              <a:sym typeface="Arial"/>
            </a:endParaRPr>
          </a:p>
        </p:txBody>
      </p:sp>
      <p:pic>
        <p:nvPicPr>
          <p:cNvPr descr="Icon&#10;&#10;Description automatically generated" id="227" name="Google Shape;227;p8"/>
          <p:cNvPicPr preferRelativeResize="0"/>
          <p:nvPr/>
        </p:nvPicPr>
        <p:blipFill rotWithShape="1">
          <a:blip r:embed="rId6">
            <a:alphaModFix/>
          </a:blip>
          <a:srcRect b="0" l="0" r="0" t="0"/>
          <a:stretch/>
        </p:blipFill>
        <p:spPr>
          <a:xfrm>
            <a:off x="1764901" y="2969935"/>
            <a:ext cx="963533" cy="9635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350"/>
                                        <p:tgtEl>
                                          <p:spTgt spid="190"/>
                                        </p:tgtEl>
                                        <p:attrNameLst>
                                          <p:attrName>ppt_w</p:attrName>
                                        </p:attrNameLst>
                                      </p:cBhvr>
                                      <p:tavLst>
                                        <p:tav fmla="" tm="0">
                                          <p:val>
                                            <p:strVal val="0"/>
                                          </p:val>
                                        </p:tav>
                                        <p:tav fmla="" tm="100000">
                                          <p:val>
                                            <p:strVal val="#ppt_w"/>
                                          </p:val>
                                        </p:tav>
                                      </p:tavLst>
                                    </p:anim>
                                    <p:anim calcmode="lin" valueType="num">
                                      <p:cBhvr additive="base">
                                        <p:cTn dur="350"/>
                                        <p:tgtEl>
                                          <p:spTgt spid="19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350"/>
                                        <p:tgtEl>
                                          <p:spTgt spid="207"/>
                                        </p:tgtEl>
                                        <p:attrNameLst>
                                          <p:attrName>ppt_w</p:attrName>
                                        </p:attrNameLst>
                                      </p:cBhvr>
                                      <p:tavLst>
                                        <p:tav fmla="" tm="0">
                                          <p:val>
                                            <p:strVal val="0"/>
                                          </p:val>
                                        </p:tav>
                                        <p:tav fmla="" tm="100000">
                                          <p:val>
                                            <p:strVal val="#ppt_w"/>
                                          </p:val>
                                        </p:tav>
                                      </p:tavLst>
                                    </p:anim>
                                    <p:anim calcmode="lin" valueType="num">
                                      <p:cBhvr additive="base">
                                        <p:cTn dur="350"/>
                                        <p:tgtEl>
                                          <p:spTgt spid="20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350"/>
                                        <p:tgtEl>
                                          <p:spTgt spid="198"/>
                                        </p:tgtEl>
                                        <p:attrNameLst>
                                          <p:attrName>ppt_w</p:attrName>
                                        </p:attrNameLst>
                                      </p:cBhvr>
                                      <p:tavLst>
                                        <p:tav fmla="" tm="0">
                                          <p:val>
                                            <p:strVal val="0"/>
                                          </p:val>
                                        </p:tav>
                                        <p:tav fmla="" tm="100000">
                                          <p:val>
                                            <p:strVal val="#ppt_w"/>
                                          </p:val>
                                        </p:tav>
                                      </p:tavLst>
                                    </p:anim>
                                    <p:anim calcmode="lin" valueType="num">
                                      <p:cBhvr additive="base">
                                        <p:cTn dur="350"/>
                                        <p:tgtEl>
                                          <p:spTgt spid="19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0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350"/>
                                        <p:tgtEl>
                                          <p:spTgt spid="211"/>
                                        </p:tgtEl>
                                        <p:attrNameLst>
                                          <p:attrName>ppt_w</p:attrName>
                                        </p:attrNameLst>
                                      </p:cBhvr>
                                      <p:tavLst>
                                        <p:tav fmla="" tm="0">
                                          <p:val>
                                            <p:strVal val="0"/>
                                          </p:val>
                                        </p:tav>
                                        <p:tav fmla="" tm="100000">
                                          <p:val>
                                            <p:strVal val="#ppt_w"/>
                                          </p:val>
                                        </p:tav>
                                      </p:tavLst>
                                    </p:anim>
                                    <p:anim calcmode="lin" valueType="num">
                                      <p:cBhvr additive="base">
                                        <p:cTn dur="350"/>
                                        <p:tgtEl>
                                          <p:spTgt spid="21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0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350"/>
                                        <p:tgtEl>
                                          <p:spTgt spid="201"/>
                                        </p:tgtEl>
                                        <p:attrNameLst>
                                          <p:attrName>ppt_w</p:attrName>
                                        </p:attrNameLst>
                                      </p:cBhvr>
                                      <p:tavLst>
                                        <p:tav fmla="" tm="0">
                                          <p:val>
                                            <p:strVal val="0"/>
                                          </p:val>
                                        </p:tav>
                                        <p:tav fmla="" tm="100000">
                                          <p:val>
                                            <p:strVal val="#ppt_w"/>
                                          </p:val>
                                        </p:tav>
                                      </p:tavLst>
                                    </p:anim>
                                    <p:anim calcmode="lin" valueType="num">
                                      <p:cBhvr additive="base">
                                        <p:cTn dur="350"/>
                                        <p:tgtEl>
                                          <p:spTgt spid="20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5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350"/>
                                        <p:tgtEl>
                                          <p:spTgt spid="214"/>
                                        </p:tgtEl>
                                        <p:attrNameLst>
                                          <p:attrName>ppt_w</p:attrName>
                                        </p:attrNameLst>
                                      </p:cBhvr>
                                      <p:tavLst>
                                        <p:tav fmla="" tm="0">
                                          <p:val>
                                            <p:strVal val="0"/>
                                          </p:val>
                                        </p:tav>
                                        <p:tav fmla="" tm="100000">
                                          <p:val>
                                            <p:strVal val="#ppt_w"/>
                                          </p:val>
                                        </p:tav>
                                      </p:tavLst>
                                    </p:anim>
                                    <p:anim calcmode="lin" valueType="num">
                                      <p:cBhvr additive="base">
                                        <p:cTn dur="350"/>
                                        <p:tgtEl>
                                          <p:spTgt spid="21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5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350"/>
                                        <p:tgtEl>
                                          <p:spTgt spid="204"/>
                                        </p:tgtEl>
                                        <p:attrNameLst>
                                          <p:attrName>ppt_w</p:attrName>
                                        </p:attrNameLst>
                                      </p:cBhvr>
                                      <p:tavLst>
                                        <p:tav fmla="" tm="0">
                                          <p:val>
                                            <p:strVal val="0"/>
                                          </p:val>
                                        </p:tav>
                                        <p:tav fmla="" tm="100000">
                                          <p:val>
                                            <p:strVal val="#ppt_w"/>
                                          </p:val>
                                        </p:tav>
                                      </p:tavLst>
                                    </p:anim>
                                    <p:anim calcmode="lin" valueType="num">
                                      <p:cBhvr additive="base">
                                        <p:cTn dur="350"/>
                                        <p:tgtEl>
                                          <p:spTgt spid="20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0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350"/>
                                        <p:tgtEl>
                                          <p:spTgt spid="219"/>
                                        </p:tgtEl>
                                        <p:attrNameLst>
                                          <p:attrName>ppt_w</p:attrName>
                                        </p:attrNameLst>
                                      </p:cBhvr>
                                      <p:tavLst>
                                        <p:tav fmla="" tm="0">
                                          <p:val>
                                            <p:strVal val="0"/>
                                          </p:val>
                                        </p:tav>
                                        <p:tav fmla="" tm="100000">
                                          <p:val>
                                            <p:strVal val="#ppt_w"/>
                                          </p:val>
                                        </p:tav>
                                      </p:tavLst>
                                    </p:anim>
                                    <p:anim calcmode="lin" valueType="num">
                                      <p:cBhvr additive="base">
                                        <p:cTn dur="350"/>
                                        <p:tgtEl>
                                          <p:spTgt spid="21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9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0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9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1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0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1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0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1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8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500"/>
                                        <p:tgtEl>
                                          <p:spTgt spid="22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9"/>
          <p:cNvSpPr/>
          <p:nvPr/>
        </p:nvSpPr>
        <p:spPr>
          <a:xfrm rot="5400000">
            <a:off x="2326884" y="-2207208"/>
            <a:ext cx="617479" cy="5271247"/>
          </a:xfrm>
          <a:prstGeom prst="round2SameRect">
            <a:avLst>
              <a:gd fmla="val 47889" name="adj1"/>
              <a:gd fmla="val 0" name="adj2"/>
            </a:avLst>
          </a:prstGeom>
          <a:solidFill>
            <a:srgbClr val="A721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3" name="Google Shape;233;p9"/>
          <p:cNvSpPr txBox="1"/>
          <p:nvPr>
            <p:ph type="title"/>
          </p:nvPr>
        </p:nvSpPr>
        <p:spPr>
          <a:xfrm>
            <a:off x="490818" y="147306"/>
            <a:ext cx="6763052"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accent3"/>
                </a:solidFill>
              </a:rPr>
              <a:t>Problem Statment</a:t>
            </a:r>
            <a:endParaRPr>
              <a:solidFill>
                <a:schemeClr val="accent3"/>
              </a:solidFill>
            </a:endParaRPr>
          </a:p>
        </p:txBody>
      </p:sp>
      <p:sp>
        <p:nvSpPr>
          <p:cNvPr id="234" name="Google Shape;234;p9"/>
          <p:cNvSpPr/>
          <p:nvPr/>
        </p:nvSpPr>
        <p:spPr>
          <a:xfrm>
            <a:off x="8837815" y="4785017"/>
            <a:ext cx="272654" cy="305621"/>
          </a:xfrm>
          <a:prstGeom prst="ellipse">
            <a:avLst/>
          </a:prstGeom>
          <a:solidFill>
            <a:srgbClr val="961D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5" name="Google Shape;235;p9"/>
          <p:cNvSpPr txBox="1"/>
          <p:nvPr/>
        </p:nvSpPr>
        <p:spPr>
          <a:xfrm>
            <a:off x="8818766" y="4818351"/>
            <a:ext cx="213065" cy="23148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3200"/>
              <a:buFont typeface="Fira Sans"/>
              <a:buNone/>
            </a:pPr>
            <a:r>
              <a:rPr b="1" i="0" lang="en-US" sz="1800" u="none" cap="none" strike="noStrike">
                <a:solidFill>
                  <a:schemeClr val="accent3"/>
                </a:solidFill>
                <a:latin typeface="Fira Sans"/>
                <a:ea typeface="Fira Sans"/>
                <a:cs typeface="Fira Sans"/>
                <a:sym typeface="Fira Sans"/>
              </a:rPr>
              <a:t>3</a:t>
            </a:r>
            <a:endParaRPr/>
          </a:p>
        </p:txBody>
      </p:sp>
      <p:sp>
        <p:nvSpPr>
          <p:cNvPr id="236" name="Google Shape;236;p9"/>
          <p:cNvSpPr/>
          <p:nvPr/>
        </p:nvSpPr>
        <p:spPr>
          <a:xfrm>
            <a:off x="112169" y="1961208"/>
            <a:ext cx="3997288" cy="1384935"/>
          </a:xfrm>
          <a:prstGeom prst="roundRect">
            <a:avLst>
              <a:gd fmla="val 16667" name="adj"/>
            </a:avLst>
          </a:prstGeom>
          <a:noFill/>
          <a:ln cap="flat" cmpd="sng" w="28575">
            <a:solidFill>
              <a:srgbClr val="961D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9"/>
          <p:cNvSpPr txBox="1"/>
          <p:nvPr/>
        </p:nvSpPr>
        <p:spPr>
          <a:xfrm>
            <a:off x="421707" y="2194254"/>
            <a:ext cx="3867487"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Hard to navigate and often causes glitches in test submission. Difficult to find what you need</a:t>
            </a:r>
            <a:endParaRPr/>
          </a:p>
        </p:txBody>
      </p:sp>
      <p:sp>
        <p:nvSpPr>
          <p:cNvPr id="238" name="Google Shape;238;p9"/>
          <p:cNvSpPr txBox="1"/>
          <p:nvPr/>
        </p:nvSpPr>
        <p:spPr>
          <a:xfrm>
            <a:off x="-53731" y="1961209"/>
            <a:ext cx="720671" cy="9232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rgbClr val="00B0F0"/>
                </a:solidFill>
                <a:latin typeface="Nunito"/>
                <a:ea typeface="Nunito"/>
                <a:cs typeface="Nunito"/>
                <a:sym typeface="Nunito"/>
              </a:rPr>
              <a:t>“</a:t>
            </a:r>
            <a:endParaRPr b="0" i="0" sz="1400" u="none" cap="none" strike="noStrike">
              <a:solidFill>
                <a:srgbClr val="00B0F0"/>
              </a:solidFill>
              <a:latin typeface="Arial"/>
              <a:ea typeface="Arial"/>
              <a:cs typeface="Arial"/>
              <a:sym typeface="Arial"/>
            </a:endParaRPr>
          </a:p>
        </p:txBody>
      </p:sp>
      <p:sp>
        <p:nvSpPr>
          <p:cNvPr id="239" name="Google Shape;239;p9"/>
          <p:cNvSpPr txBox="1"/>
          <p:nvPr/>
        </p:nvSpPr>
        <p:spPr>
          <a:xfrm rot="10800000">
            <a:off x="2526789" y="2422853"/>
            <a:ext cx="942200" cy="9232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rgbClr val="00B0F0"/>
                </a:solidFill>
                <a:latin typeface="Nunito"/>
                <a:ea typeface="Nunito"/>
                <a:cs typeface="Nunito"/>
                <a:sym typeface="Nunito"/>
              </a:rPr>
              <a:t>“</a:t>
            </a:r>
            <a:endParaRPr b="1" i="0" sz="5400" u="none" cap="none" strike="noStrike">
              <a:solidFill>
                <a:srgbClr val="00B0F0"/>
              </a:solidFill>
              <a:latin typeface="Nunito"/>
              <a:ea typeface="Nunito"/>
              <a:cs typeface="Nunito"/>
              <a:sym typeface="Nunito"/>
            </a:endParaRPr>
          </a:p>
        </p:txBody>
      </p:sp>
      <p:pic>
        <p:nvPicPr>
          <p:cNvPr descr="Text, letter&#10;&#10;Description automatically generated" id="240" name="Google Shape;240;p9"/>
          <p:cNvPicPr preferRelativeResize="0"/>
          <p:nvPr/>
        </p:nvPicPr>
        <p:blipFill rotWithShape="1">
          <a:blip r:embed="rId3">
            <a:alphaModFix/>
          </a:blip>
          <a:srcRect b="0" l="4021" r="2136" t="0"/>
          <a:stretch/>
        </p:blipFill>
        <p:spPr>
          <a:xfrm>
            <a:off x="4277571" y="1014998"/>
            <a:ext cx="4754260" cy="3222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200"/>
                                        <p:tgtEl>
                                          <p:spTgt spid="23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200"/>
                                        <p:tgtEl>
                                          <p:spTgt spid="23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250"/>
                                        <p:tgtEl>
                                          <p:spTgt spid="24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0"/>
          <p:cNvSpPr/>
          <p:nvPr/>
        </p:nvSpPr>
        <p:spPr>
          <a:xfrm rot="5400000">
            <a:off x="2326884" y="-2207208"/>
            <a:ext cx="617479" cy="5271247"/>
          </a:xfrm>
          <a:prstGeom prst="round2SameRect">
            <a:avLst>
              <a:gd fmla="val 47889" name="adj1"/>
              <a:gd fmla="val 0" name="adj2"/>
            </a:avLst>
          </a:prstGeom>
          <a:solidFill>
            <a:srgbClr val="A721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6" name="Google Shape;246;p10"/>
          <p:cNvSpPr txBox="1"/>
          <p:nvPr>
            <p:ph type="title"/>
          </p:nvPr>
        </p:nvSpPr>
        <p:spPr>
          <a:xfrm>
            <a:off x="490818" y="147306"/>
            <a:ext cx="6763052"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accent3"/>
                </a:solidFill>
              </a:rPr>
              <a:t>Problem Statment</a:t>
            </a:r>
            <a:endParaRPr>
              <a:solidFill>
                <a:schemeClr val="accent3"/>
              </a:solidFill>
            </a:endParaRPr>
          </a:p>
        </p:txBody>
      </p:sp>
      <p:pic>
        <p:nvPicPr>
          <p:cNvPr descr="Text&#10;&#10;Description automatically generated" id="247" name="Google Shape;247;p10"/>
          <p:cNvPicPr preferRelativeResize="0"/>
          <p:nvPr/>
        </p:nvPicPr>
        <p:blipFill rotWithShape="1">
          <a:blip r:embed="rId3">
            <a:alphaModFix/>
          </a:blip>
          <a:srcRect b="8191" l="5094" r="7420" t="4751"/>
          <a:stretch/>
        </p:blipFill>
        <p:spPr>
          <a:xfrm>
            <a:off x="6025363" y="983507"/>
            <a:ext cx="2841464" cy="3760705"/>
          </a:xfrm>
          <a:prstGeom prst="rect">
            <a:avLst/>
          </a:prstGeom>
          <a:noFill/>
          <a:ln cap="flat" cmpd="sng" w="9525">
            <a:solidFill>
              <a:srgbClr val="641313"/>
            </a:solidFill>
            <a:prstDash val="solid"/>
            <a:round/>
            <a:headEnd len="sm" w="sm" type="none"/>
            <a:tailEnd len="sm" w="sm" type="none"/>
          </a:ln>
        </p:spPr>
      </p:pic>
      <p:sp>
        <p:nvSpPr>
          <p:cNvPr id="248" name="Google Shape;248;p10"/>
          <p:cNvSpPr/>
          <p:nvPr/>
        </p:nvSpPr>
        <p:spPr>
          <a:xfrm>
            <a:off x="8837815" y="4785017"/>
            <a:ext cx="272654" cy="305621"/>
          </a:xfrm>
          <a:prstGeom prst="ellipse">
            <a:avLst/>
          </a:prstGeom>
          <a:solidFill>
            <a:srgbClr val="961D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9" name="Google Shape;249;p10"/>
          <p:cNvSpPr txBox="1"/>
          <p:nvPr/>
        </p:nvSpPr>
        <p:spPr>
          <a:xfrm>
            <a:off x="341406" y="1862550"/>
            <a:ext cx="215484" cy="239850"/>
          </a:xfrm>
          <a:prstGeom prst="rect">
            <a:avLst/>
          </a:prstGeom>
          <a:noFill/>
          <a:ln>
            <a:noFill/>
          </a:ln>
        </p:spPr>
        <p:txBody>
          <a:bodyPr anchorCtr="0" anchor="t" bIns="91425" lIns="91425" spcFirstLastPara="1" rIns="0"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accent6"/>
                </a:solidFill>
                <a:latin typeface="Roboto"/>
                <a:ea typeface="Roboto"/>
                <a:cs typeface="Roboto"/>
                <a:sym typeface="Roboto"/>
              </a:rPr>
              <a:t>1</a:t>
            </a:r>
            <a:endParaRPr b="1" i="0" sz="1600" u="none" cap="none" strike="noStrike">
              <a:solidFill>
                <a:schemeClr val="accent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oboto"/>
              <a:ea typeface="Roboto"/>
              <a:cs typeface="Roboto"/>
              <a:sym typeface="Roboto"/>
            </a:endParaRPr>
          </a:p>
        </p:txBody>
      </p:sp>
      <p:sp>
        <p:nvSpPr>
          <p:cNvPr id="250" name="Google Shape;250;p10"/>
          <p:cNvSpPr txBox="1"/>
          <p:nvPr/>
        </p:nvSpPr>
        <p:spPr>
          <a:xfrm>
            <a:off x="8818766" y="4818351"/>
            <a:ext cx="213065" cy="23148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3200"/>
              <a:buFont typeface="Fira Sans"/>
              <a:buNone/>
            </a:pPr>
            <a:r>
              <a:rPr b="1" i="0" lang="en-US" sz="1800" u="none" cap="none" strike="noStrike">
                <a:solidFill>
                  <a:schemeClr val="accent3"/>
                </a:solidFill>
                <a:latin typeface="Fira Sans"/>
                <a:ea typeface="Fira Sans"/>
                <a:cs typeface="Fira Sans"/>
                <a:sym typeface="Fira Sans"/>
              </a:rPr>
              <a:t>3</a:t>
            </a:r>
            <a:endParaRPr/>
          </a:p>
        </p:txBody>
      </p:sp>
      <p:pic>
        <p:nvPicPr>
          <p:cNvPr descr="Text&#10;&#10;Description automatically generated" id="251" name="Google Shape;251;p10"/>
          <p:cNvPicPr preferRelativeResize="0"/>
          <p:nvPr/>
        </p:nvPicPr>
        <p:blipFill rotWithShape="1">
          <a:blip r:embed="rId4">
            <a:alphaModFix/>
          </a:blip>
          <a:srcRect b="2871" l="0" r="0" t="0"/>
          <a:stretch/>
        </p:blipFill>
        <p:spPr>
          <a:xfrm>
            <a:off x="3263130" y="983506"/>
            <a:ext cx="2529963" cy="3801511"/>
          </a:xfrm>
          <a:prstGeom prst="rect">
            <a:avLst/>
          </a:prstGeom>
          <a:noFill/>
          <a:ln cap="flat" cmpd="sng" w="9525">
            <a:solidFill>
              <a:srgbClr val="641313"/>
            </a:solidFill>
            <a:prstDash val="solid"/>
            <a:round/>
            <a:headEnd len="sm" w="sm" type="none"/>
            <a:tailEnd len="sm" w="sm" type="none"/>
          </a:ln>
        </p:spPr>
      </p:pic>
      <p:pic>
        <p:nvPicPr>
          <p:cNvPr descr="Text&#10;&#10;Description automatically generated" id="252" name="Google Shape;252;p10"/>
          <p:cNvPicPr preferRelativeResize="0"/>
          <p:nvPr/>
        </p:nvPicPr>
        <p:blipFill rotWithShape="1">
          <a:blip r:embed="rId5">
            <a:alphaModFix/>
          </a:blip>
          <a:srcRect b="9644" l="0" r="0" t="0"/>
          <a:stretch/>
        </p:blipFill>
        <p:spPr>
          <a:xfrm>
            <a:off x="341406" y="983507"/>
            <a:ext cx="2719581" cy="3801510"/>
          </a:xfrm>
          <a:prstGeom prst="rect">
            <a:avLst/>
          </a:prstGeom>
          <a:noFill/>
          <a:ln cap="flat" cmpd="sng" w="9525">
            <a:solidFill>
              <a:srgbClr val="64131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2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2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2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descr="A picture containing text, orange, yellow&#10;&#10;Description automatically generated" id="257" name="Google Shape;257;p11"/>
          <p:cNvPicPr preferRelativeResize="0"/>
          <p:nvPr/>
        </p:nvPicPr>
        <p:blipFill rotWithShape="1">
          <a:blip r:embed="rId3">
            <a:alphaModFix/>
          </a:blip>
          <a:srcRect b="0" l="0" r="0" t="0"/>
          <a:stretch/>
        </p:blipFill>
        <p:spPr>
          <a:xfrm>
            <a:off x="9325536" y="1068700"/>
            <a:ext cx="1378266" cy="1033700"/>
          </a:xfrm>
          <a:prstGeom prst="rect">
            <a:avLst/>
          </a:prstGeom>
          <a:noFill/>
          <a:ln>
            <a:noFill/>
          </a:ln>
        </p:spPr>
      </p:pic>
      <p:sp>
        <p:nvSpPr>
          <p:cNvPr id="258" name="Google Shape;258;p11"/>
          <p:cNvSpPr/>
          <p:nvPr/>
        </p:nvSpPr>
        <p:spPr>
          <a:xfrm rot="5400000">
            <a:off x="2326884" y="-2207208"/>
            <a:ext cx="617479" cy="5271247"/>
          </a:xfrm>
          <a:prstGeom prst="round2SameRect">
            <a:avLst>
              <a:gd fmla="val 47889" name="adj1"/>
              <a:gd fmla="val 0" name="adj2"/>
            </a:avLst>
          </a:prstGeom>
          <a:solidFill>
            <a:srgbClr val="A721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9" name="Google Shape;259;p11"/>
          <p:cNvSpPr txBox="1"/>
          <p:nvPr>
            <p:ph type="title"/>
          </p:nvPr>
        </p:nvSpPr>
        <p:spPr>
          <a:xfrm>
            <a:off x="490818" y="147306"/>
            <a:ext cx="6763052"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accent3"/>
                </a:solidFill>
              </a:rPr>
              <a:t>Problem Statment</a:t>
            </a:r>
            <a:endParaRPr>
              <a:solidFill>
                <a:schemeClr val="accent3"/>
              </a:solidFill>
            </a:endParaRPr>
          </a:p>
        </p:txBody>
      </p:sp>
      <p:pic>
        <p:nvPicPr>
          <p:cNvPr descr="Text&#10;&#10;Description automatically generated" id="260" name="Google Shape;260;p11"/>
          <p:cNvPicPr preferRelativeResize="0"/>
          <p:nvPr/>
        </p:nvPicPr>
        <p:blipFill rotWithShape="1">
          <a:blip r:embed="rId4">
            <a:alphaModFix/>
          </a:blip>
          <a:srcRect b="8191" l="5094" r="7420" t="4751"/>
          <a:stretch/>
        </p:blipFill>
        <p:spPr>
          <a:xfrm>
            <a:off x="6025363" y="983507"/>
            <a:ext cx="2841464" cy="3760705"/>
          </a:xfrm>
          <a:prstGeom prst="rect">
            <a:avLst/>
          </a:prstGeom>
          <a:noFill/>
          <a:ln cap="flat" cmpd="sng" w="9525">
            <a:solidFill>
              <a:srgbClr val="641313"/>
            </a:solidFill>
            <a:prstDash val="solid"/>
            <a:round/>
            <a:headEnd len="sm" w="sm" type="none"/>
            <a:tailEnd len="sm" w="sm" type="none"/>
          </a:ln>
        </p:spPr>
      </p:pic>
      <p:sp>
        <p:nvSpPr>
          <p:cNvPr id="261" name="Google Shape;261;p11"/>
          <p:cNvSpPr/>
          <p:nvPr/>
        </p:nvSpPr>
        <p:spPr>
          <a:xfrm>
            <a:off x="8837815" y="4785017"/>
            <a:ext cx="272654" cy="305621"/>
          </a:xfrm>
          <a:prstGeom prst="ellipse">
            <a:avLst/>
          </a:prstGeom>
          <a:solidFill>
            <a:srgbClr val="961D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2" name="Google Shape;262;p11"/>
          <p:cNvSpPr txBox="1"/>
          <p:nvPr/>
        </p:nvSpPr>
        <p:spPr>
          <a:xfrm>
            <a:off x="341406" y="1862550"/>
            <a:ext cx="215484" cy="239850"/>
          </a:xfrm>
          <a:prstGeom prst="rect">
            <a:avLst/>
          </a:prstGeom>
          <a:noFill/>
          <a:ln>
            <a:noFill/>
          </a:ln>
        </p:spPr>
        <p:txBody>
          <a:bodyPr anchorCtr="0" anchor="t" bIns="91425" lIns="91425" spcFirstLastPara="1" rIns="0"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accent6"/>
                </a:solidFill>
                <a:latin typeface="Roboto"/>
                <a:ea typeface="Roboto"/>
                <a:cs typeface="Roboto"/>
                <a:sym typeface="Roboto"/>
              </a:rPr>
              <a:t>1</a:t>
            </a:r>
            <a:endParaRPr b="1" i="0" sz="1600" u="none" cap="none" strike="noStrike">
              <a:solidFill>
                <a:schemeClr val="accent6"/>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oboto"/>
              <a:ea typeface="Roboto"/>
              <a:cs typeface="Roboto"/>
              <a:sym typeface="Roboto"/>
            </a:endParaRPr>
          </a:p>
        </p:txBody>
      </p:sp>
      <p:sp>
        <p:nvSpPr>
          <p:cNvPr id="263" name="Google Shape;263;p11"/>
          <p:cNvSpPr txBox="1"/>
          <p:nvPr/>
        </p:nvSpPr>
        <p:spPr>
          <a:xfrm>
            <a:off x="8818766" y="4818351"/>
            <a:ext cx="213065" cy="23148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3200"/>
              <a:buFont typeface="Fira Sans"/>
              <a:buNone/>
            </a:pPr>
            <a:r>
              <a:rPr b="1" i="0" lang="en-US" sz="1800" u="none" cap="none" strike="noStrike">
                <a:solidFill>
                  <a:schemeClr val="accent3"/>
                </a:solidFill>
                <a:latin typeface="Fira Sans"/>
                <a:ea typeface="Fira Sans"/>
                <a:cs typeface="Fira Sans"/>
                <a:sym typeface="Fira Sans"/>
              </a:rPr>
              <a:t>3</a:t>
            </a:r>
            <a:endParaRPr/>
          </a:p>
        </p:txBody>
      </p:sp>
      <p:pic>
        <p:nvPicPr>
          <p:cNvPr descr="Text&#10;&#10;Description automatically generated" id="264" name="Google Shape;264;p11"/>
          <p:cNvPicPr preferRelativeResize="0"/>
          <p:nvPr/>
        </p:nvPicPr>
        <p:blipFill rotWithShape="1">
          <a:blip r:embed="rId5">
            <a:alphaModFix/>
          </a:blip>
          <a:srcRect b="2871" l="0" r="0" t="0"/>
          <a:stretch/>
        </p:blipFill>
        <p:spPr>
          <a:xfrm>
            <a:off x="3263130" y="983506"/>
            <a:ext cx="2529963" cy="3801511"/>
          </a:xfrm>
          <a:prstGeom prst="rect">
            <a:avLst/>
          </a:prstGeom>
          <a:noFill/>
          <a:ln cap="flat" cmpd="sng" w="9525">
            <a:solidFill>
              <a:srgbClr val="641313"/>
            </a:solidFill>
            <a:prstDash val="solid"/>
            <a:round/>
            <a:headEnd len="sm" w="sm" type="none"/>
            <a:tailEnd len="sm" w="sm" type="none"/>
          </a:ln>
        </p:spPr>
      </p:pic>
      <p:pic>
        <p:nvPicPr>
          <p:cNvPr descr="Text&#10;&#10;Description automatically generated" id="265" name="Google Shape;265;p11"/>
          <p:cNvPicPr preferRelativeResize="0"/>
          <p:nvPr/>
        </p:nvPicPr>
        <p:blipFill rotWithShape="1">
          <a:blip r:embed="rId6">
            <a:alphaModFix/>
          </a:blip>
          <a:srcRect b="9644" l="0" r="0" t="0"/>
          <a:stretch/>
        </p:blipFill>
        <p:spPr>
          <a:xfrm>
            <a:off x="341406" y="983507"/>
            <a:ext cx="2719581" cy="3801510"/>
          </a:xfrm>
          <a:prstGeom prst="rect">
            <a:avLst/>
          </a:prstGeom>
          <a:noFill/>
          <a:ln cap="flat" cmpd="sng" w="9525">
            <a:solidFill>
              <a:srgbClr val="641313"/>
            </a:solidFill>
            <a:prstDash val="solid"/>
            <a:round/>
            <a:headEnd len="sm" w="sm" type="none"/>
            <a:tailEnd len="sm" w="sm" type="none"/>
          </a:ln>
        </p:spPr>
      </p:pic>
      <p:sp>
        <p:nvSpPr>
          <p:cNvPr id="266" name="Google Shape;266;p11"/>
          <p:cNvSpPr/>
          <p:nvPr/>
        </p:nvSpPr>
        <p:spPr>
          <a:xfrm>
            <a:off x="1392713" y="2028566"/>
            <a:ext cx="6303013" cy="981571"/>
          </a:xfrm>
          <a:prstGeom prst="rect">
            <a:avLst/>
          </a:prstGeom>
          <a:solidFill>
            <a:srgbClr val="BFBFBF"/>
          </a:solidFill>
          <a:ln cap="flat" cmpd="sng" w="25400">
            <a:solidFill>
              <a:srgbClr val="64131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7" name="Google Shape;267;p11"/>
          <p:cNvSpPr txBox="1"/>
          <p:nvPr/>
        </p:nvSpPr>
        <p:spPr>
          <a:xfrm>
            <a:off x="1456566" y="2092025"/>
            <a:ext cx="6143090"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Yet, little is known about the extent to which Blackboard successfully meets the expectations of students with disabilities because most studies focused on general usability aspects.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descr="A picture containing text, orange, yellow&#10;&#10;Description automatically generated" id="272" name="Google Shape;272;p12"/>
          <p:cNvPicPr preferRelativeResize="0"/>
          <p:nvPr/>
        </p:nvPicPr>
        <p:blipFill rotWithShape="1">
          <a:blip r:embed="rId3">
            <a:alphaModFix/>
          </a:blip>
          <a:srcRect b="0" l="0" r="0" t="0"/>
          <a:stretch/>
        </p:blipFill>
        <p:spPr>
          <a:xfrm>
            <a:off x="9325536" y="1068700"/>
            <a:ext cx="1378266" cy="1033700"/>
          </a:xfrm>
          <a:prstGeom prst="rect">
            <a:avLst/>
          </a:prstGeom>
          <a:noFill/>
          <a:ln>
            <a:noFill/>
          </a:ln>
        </p:spPr>
      </p:pic>
      <p:sp>
        <p:nvSpPr>
          <p:cNvPr id="273" name="Google Shape;273;p12"/>
          <p:cNvSpPr/>
          <p:nvPr/>
        </p:nvSpPr>
        <p:spPr>
          <a:xfrm rot="5400000">
            <a:off x="2326884" y="-2207208"/>
            <a:ext cx="617479" cy="5271247"/>
          </a:xfrm>
          <a:prstGeom prst="round2SameRect">
            <a:avLst>
              <a:gd fmla="val 47889" name="adj1"/>
              <a:gd fmla="val 0" name="adj2"/>
            </a:avLst>
          </a:prstGeom>
          <a:solidFill>
            <a:srgbClr val="A721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4" name="Google Shape;274;p12"/>
          <p:cNvSpPr txBox="1"/>
          <p:nvPr>
            <p:ph type="title"/>
          </p:nvPr>
        </p:nvSpPr>
        <p:spPr>
          <a:xfrm>
            <a:off x="490818" y="147306"/>
            <a:ext cx="6763052"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accent3"/>
                </a:solidFill>
              </a:rPr>
              <a:t>Study Objective</a:t>
            </a:r>
            <a:endParaRPr>
              <a:solidFill>
                <a:schemeClr val="accent3"/>
              </a:solidFill>
            </a:endParaRPr>
          </a:p>
        </p:txBody>
      </p:sp>
      <p:sp>
        <p:nvSpPr>
          <p:cNvPr id="275" name="Google Shape;275;p12"/>
          <p:cNvSpPr/>
          <p:nvPr/>
        </p:nvSpPr>
        <p:spPr>
          <a:xfrm>
            <a:off x="9422295" y="2785482"/>
            <a:ext cx="1999185" cy="1730258"/>
          </a:xfrm>
          <a:prstGeom prst="round2DiagRect">
            <a:avLst>
              <a:gd fmla="val 16667" name="adj1"/>
              <a:gd fmla="val 0" name="adj2"/>
            </a:avLst>
          </a:prstGeom>
          <a:solidFill>
            <a:srgbClr val="FAE4E4"/>
          </a:solidFill>
          <a:ln cap="flat" cmpd="sng" w="25400">
            <a:solidFill>
              <a:srgbClr val="961D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Icon&#10;&#10;Description automatically generated" id="276" name="Google Shape;276;p12"/>
          <p:cNvPicPr preferRelativeResize="0"/>
          <p:nvPr/>
        </p:nvPicPr>
        <p:blipFill rotWithShape="1">
          <a:blip r:embed="rId4">
            <a:alphaModFix/>
          </a:blip>
          <a:srcRect b="0" l="0" r="0" t="0"/>
          <a:stretch/>
        </p:blipFill>
        <p:spPr>
          <a:xfrm>
            <a:off x="230801" y="2015296"/>
            <a:ext cx="1266218" cy="1266218"/>
          </a:xfrm>
          <a:prstGeom prst="rect">
            <a:avLst/>
          </a:prstGeom>
          <a:noFill/>
          <a:ln>
            <a:noFill/>
          </a:ln>
        </p:spPr>
      </p:pic>
      <p:sp>
        <p:nvSpPr>
          <p:cNvPr id="277" name="Google Shape;277;p12"/>
          <p:cNvSpPr/>
          <p:nvPr/>
        </p:nvSpPr>
        <p:spPr>
          <a:xfrm flipH="1" rot="10800000">
            <a:off x="1447500" y="1068700"/>
            <a:ext cx="6974430" cy="3433563"/>
          </a:xfrm>
          <a:custGeom>
            <a:rect b="b" l="l" r="r" t="t"/>
            <a:pathLst>
              <a:path extrusionOk="0" h="21427" w="15177">
                <a:moveTo>
                  <a:pt x="8527" y="0"/>
                </a:moveTo>
                <a:cubicBezTo>
                  <a:pt x="6540" y="37"/>
                  <a:pt x="4649" y="1034"/>
                  <a:pt x="3292" y="2478"/>
                </a:cubicBezTo>
                <a:cubicBezTo>
                  <a:pt x="1936" y="3923"/>
                  <a:pt x="1093" y="5792"/>
                  <a:pt x="624" y="7720"/>
                </a:cubicBezTo>
                <a:cubicBezTo>
                  <a:pt x="0" y="10286"/>
                  <a:pt x="30" y="12962"/>
                  <a:pt x="697" y="15514"/>
                </a:cubicBezTo>
                <a:cubicBezTo>
                  <a:pt x="968" y="16577"/>
                  <a:pt x="1364" y="17625"/>
                  <a:pt x="1995" y="18512"/>
                </a:cubicBezTo>
                <a:cubicBezTo>
                  <a:pt x="3357" y="20441"/>
                  <a:pt x="5735" y="21426"/>
                  <a:pt x="8109" y="21426"/>
                </a:cubicBezTo>
                <a:cubicBezTo>
                  <a:pt x="8930" y="21426"/>
                  <a:pt x="9750" y="21308"/>
                  <a:pt x="10528" y="21071"/>
                </a:cubicBezTo>
                <a:cubicBezTo>
                  <a:pt x="11342" y="20822"/>
                  <a:pt x="12141" y="20440"/>
                  <a:pt x="12728" y="19817"/>
                </a:cubicBezTo>
                <a:cubicBezTo>
                  <a:pt x="13256" y="19260"/>
                  <a:pt x="13578" y="18534"/>
                  <a:pt x="13835" y="17808"/>
                </a:cubicBezTo>
                <a:cubicBezTo>
                  <a:pt x="14773" y="15206"/>
                  <a:pt x="15052" y="12405"/>
                  <a:pt x="15140" y="9641"/>
                </a:cubicBezTo>
                <a:cubicBezTo>
                  <a:pt x="15176" y="8417"/>
                  <a:pt x="15176" y="7178"/>
                  <a:pt x="14898" y="5990"/>
                </a:cubicBezTo>
                <a:cubicBezTo>
                  <a:pt x="14223" y="3116"/>
                  <a:pt x="11789" y="734"/>
                  <a:pt x="8527" y="0"/>
                </a:cubicBezTo>
                <a:close/>
              </a:path>
            </a:pathLst>
          </a:custGeom>
          <a:solidFill>
            <a:srgbClr val="BFBF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2"/>
          <p:cNvSpPr txBox="1"/>
          <p:nvPr/>
        </p:nvSpPr>
        <p:spPr>
          <a:xfrm>
            <a:off x="2036979" y="2015296"/>
            <a:ext cx="6107429" cy="479700"/>
          </a:xfrm>
          <a:prstGeom prst="rect">
            <a:avLst/>
          </a:prstGeom>
          <a:noFill/>
          <a:ln>
            <a:noFill/>
          </a:ln>
        </p:spPr>
        <p:txBody>
          <a:bodyPr anchorCtr="0" anchor="t" bIns="91425" lIns="91425" spcFirstLastPara="1" rIns="0"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F170F"/>
                </a:solidFill>
                <a:latin typeface="Roboto"/>
                <a:ea typeface="Roboto"/>
                <a:cs typeface="Roboto"/>
                <a:sym typeface="Roboto"/>
              </a:rPr>
              <a:t>Our aim to investigate how accessible Blackboard LMS is from the student’s perspective by using two strategies;</a:t>
            </a:r>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F170F"/>
                </a:solidFill>
                <a:latin typeface="Roboto"/>
                <a:ea typeface="Roboto"/>
                <a:cs typeface="Roboto"/>
                <a:sym typeface="Roboto"/>
              </a:rPr>
              <a:t> </a:t>
            </a:r>
            <a:endParaRPr/>
          </a:p>
          <a:p>
            <a:pPr indent="-342900" lvl="0" marL="342900" marR="0" rtl="0" algn="l">
              <a:lnSpc>
                <a:spcPct val="100000"/>
              </a:lnSpc>
              <a:spcBef>
                <a:spcPts val="0"/>
              </a:spcBef>
              <a:spcAft>
                <a:spcPts val="0"/>
              </a:spcAft>
              <a:buClr>
                <a:srgbClr val="000000"/>
              </a:buClr>
              <a:buSzPts val="1800"/>
              <a:buFont typeface="Arial"/>
              <a:buAutoNum type="arabicParenBoth"/>
            </a:pPr>
            <a:r>
              <a:rPr b="1" i="0" lang="en-US" sz="1800" u="none" cap="none" strike="noStrike">
                <a:solidFill>
                  <a:srgbClr val="1F170F"/>
                </a:solidFill>
                <a:latin typeface="Roboto"/>
                <a:ea typeface="Roboto"/>
                <a:cs typeface="Roboto"/>
                <a:sym typeface="Roboto"/>
              </a:rPr>
              <a:t>Surveying students to gather their perceptions of LMS,</a:t>
            </a:r>
            <a:endParaRPr/>
          </a:p>
          <a:p>
            <a:pPr indent="-342900" lvl="0" marL="342900" marR="0" rtl="0" algn="l">
              <a:lnSpc>
                <a:spcPct val="100000"/>
              </a:lnSpc>
              <a:spcBef>
                <a:spcPts val="0"/>
              </a:spcBef>
              <a:spcAft>
                <a:spcPts val="0"/>
              </a:spcAft>
              <a:buClr>
                <a:srgbClr val="000000"/>
              </a:buClr>
              <a:buSzPts val="1800"/>
              <a:buFont typeface="Arial"/>
              <a:buAutoNum type="arabicParenBoth"/>
            </a:pPr>
            <a:r>
              <a:rPr b="1" i="0" lang="en-US" sz="1800" u="none" cap="none" strike="noStrike">
                <a:solidFill>
                  <a:srgbClr val="1F170F"/>
                </a:solidFill>
                <a:latin typeface="Roboto"/>
                <a:ea typeface="Roboto"/>
                <a:cs typeface="Roboto"/>
                <a:sym typeface="Roboto"/>
              </a:rPr>
              <a:t>Analyzing the user reviews of LMS Android App. </a:t>
            </a:r>
            <a:endParaRPr b="1" i="0" sz="1800" u="none" cap="none" strike="noStrike">
              <a:solidFill>
                <a:srgbClr val="1F170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1F170F"/>
              </a:solidFill>
              <a:latin typeface="Roboto"/>
              <a:ea typeface="Roboto"/>
              <a:cs typeface="Roboto"/>
              <a:sym typeface="Roboto"/>
            </a:endParaRPr>
          </a:p>
        </p:txBody>
      </p:sp>
      <p:sp>
        <p:nvSpPr>
          <p:cNvPr id="279" name="Google Shape;279;p12"/>
          <p:cNvSpPr txBox="1"/>
          <p:nvPr/>
        </p:nvSpPr>
        <p:spPr>
          <a:xfrm>
            <a:off x="1767516" y="1572330"/>
            <a:ext cx="720671" cy="1200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1" i="0" lang="en-US" sz="7200" u="none" cap="none" strike="noStrike">
                <a:solidFill>
                  <a:srgbClr val="D20000"/>
                </a:solidFill>
                <a:latin typeface="Nunito"/>
                <a:ea typeface="Nunito"/>
                <a:cs typeface="Nunito"/>
                <a:sym typeface="Nunito"/>
              </a:rPr>
              <a:t>“</a:t>
            </a:r>
            <a:endParaRPr b="0" i="0" sz="1400" u="none" cap="none" strike="noStrike">
              <a:solidFill>
                <a:srgbClr val="D20000"/>
              </a:solidFill>
              <a:latin typeface="Arial"/>
              <a:ea typeface="Arial"/>
              <a:cs typeface="Arial"/>
              <a:sym typeface="Arial"/>
            </a:endParaRPr>
          </a:p>
        </p:txBody>
      </p:sp>
      <p:sp>
        <p:nvSpPr>
          <p:cNvPr id="280" name="Google Shape;280;p12"/>
          <p:cNvSpPr txBox="1"/>
          <p:nvPr/>
        </p:nvSpPr>
        <p:spPr>
          <a:xfrm rot="10800000">
            <a:off x="7094150" y="2881081"/>
            <a:ext cx="1327780" cy="12002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1" i="0" lang="en-US" sz="7200" u="none" cap="none" strike="noStrike">
                <a:solidFill>
                  <a:srgbClr val="D20000"/>
                </a:solidFill>
                <a:latin typeface="Nunito"/>
                <a:ea typeface="Nunito"/>
                <a:cs typeface="Nunito"/>
                <a:sym typeface="Nunito"/>
              </a:rPr>
              <a:t>“</a:t>
            </a:r>
            <a:endParaRPr b="0" i="0" sz="2000" u="none" cap="none" strike="noStrike">
              <a:solidFill>
                <a:srgbClr val="D20000"/>
              </a:solidFill>
              <a:latin typeface="Arial"/>
              <a:ea typeface="Arial"/>
              <a:cs typeface="Arial"/>
              <a:sym typeface="Arial"/>
            </a:endParaRPr>
          </a:p>
        </p:txBody>
      </p:sp>
      <p:sp>
        <p:nvSpPr>
          <p:cNvPr id="281" name="Google Shape;281;p12"/>
          <p:cNvSpPr/>
          <p:nvPr/>
        </p:nvSpPr>
        <p:spPr>
          <a:xfrm>
            <a:off x="8837815" y="4785017"/>
            <a:ext cx="272654" cy="305621"/>
          </a:xfrm>
          <a:prstGeom prst="ellipse">
            <a:avLst/>
          </a:prstGeom>
          <a:solidFill>
            <a:srgbClr val="961D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2" name="Google Shape;282;p12"/>
          <p:cNvSpPr txBox="1"/>
          <p:nvPr/>
        </p:nvSpPr>
        <p:spPr>
          <a:xfrm>
            <a:off x="8818766" y="4818351"/>
            <a:ext cx="213065" cy="23148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3200"/>
              <a:buFont typeface="Fira Sans"/>
              <a:buNone/>
            </a:pPr>
            <a:r>
              <a:rPr b="1" i="0" lang="en-US" sz="1800" u="none" cap="none" strike="noStrike">
                <a:solidFill>
                  <a:schemeClr val="accent3"/>
                </a:solidFill>
                <a:latin typeface="Fira Sans"/>
                <a:ea typeface="Fira Sans"/>
                <a:cs typeface="Fira Sans"/>
                <a:sym typeface="Fira Sans"/>
              </a:rPr>
              <a:t>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descr="A picture containing text, orange, yellow&#10;&#10;Description automatically generated" id="287" name="Google Shape;287;p13"/>
          <p:cNvPicPr preferRelativeResize="0"/>
          <p:nvPr/>
        </p:nvPicPr>
        <p:blipFill rotWithShape="1">
          <a:blip r:embed="rId3">
            <a:alphaModFix/>
          </a:blip>
          <a:srcRect b="0" l="0" r="0" t="0"/>
          <a:stretch/>
        </p:blipFill>
        <p:spPr>
          <a:xfrm>
            <a:off x="9848050" y="1118034"/>
            <a:ext cx="1378266" cy="1033700"/>
          </a:xfrm>
          <a:prstGeom prst="rect">
            <a:avLst/>
          </a:prstGeom>
          <a:noFill/>
          <a:ln>
            <a:noFill/>
          </a:ln>
        </p:spPr>
      </p:pic>
      <p:sp>
        <p:nvSpPr>
          <p:cNvPr id="288" name="Google Shape;288;p13"/>
          <p:cNvSpPr/>
          <p:nvPr/>
        </p:nvSpPr>
        <p:spPr>
          <a:xfrm rot="5400000">
            <a:off x="2326884" y="-2207208"/>
            <a:ext cx="617479" cy="5271247"/>
          </a:xfrm>
          <a:prstGeom prst="round2SameRect">
            <a:avLst>
              <a:gd fmla="val 47889" name="adj1"/>
              <a:gd fmla="val 0" name="adj2"/>
            </a:avLst>
          </a:prstGeom>
          <a:solidFill>
            <a:srgbClr val="A721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9" name="Google Shape;289;p13"/>
          <p:cNvSpPr txBox="1"/>
          <p:nvPr>
            <p:ph type="title"/>
          </p:nvPr>
        </p:nvSpPr>
        <p:spPr>
          <a:xfrm>
            <a:off x="490818" y="147306"/>
            <a:ext cx="6763052"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accent3"/>
                </a:solidFill>
              </a:rPr>
              <a:t>Research Question </a:t>
            </a:r>
            <a:endParaRPr>
              <a:solidFill>
                <a:schemeClr val="accent3"/>
              </a:solidFill>
            </a:endParaRPr>
          </a:p>
        </p:txBody>
      </p:sp>
      <p:sp>
        <p:nvSpPr>
          <p:cNvPr id="290" name="Google Shape;290;p13"/>
          <p:cNvSpPr txBox="1"/>
          <p:nvPr/>
        </p:nvSpPr>
        <p:spPr>
          <a:xfrm>
            <a:off x="1285218" y="1491600"/>
            <a:ext cx="6722881" cy="61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2A0000"/>
                </a:solidFill>
                <a:latin typeface="Montserrat"/>
                <a:ea typeface="Montserrat"/>
                <a:cs typeface="Montserrat"/>
                <a:sym typeface="Montserrat"/>
              </a:rPr>
              <a:t>To what extent do students find the Blackboard mobile application easy-to-use?</a:t>
            </a:r>
            <a:endParaRPr b="1" i="0" sz="1600" u="none" cap="none" strike="noStrike">
              <a:solidFill>
                <a:srgbClr val="2A0000"/>
              </a:solidFill>
              <a:latin typeface="Montserrat"/>
              <a:ea typeface="Montserrat"/>
              <a:cs typeface="Montserrat"/>
              <a:sym typeface="Montserrat"/>
            </a:endParaRPr>
          </a:p>
        </p:txBody>
      </p:sp>
      <p:grpSp>
        <p:nvGrpSpPr>
          <p:cNvPr id="291" name="Google Shape;291;p13"/>
          <p:cNvGrpSpPr/>
          <p:nvPr/>
        </p:nvGrpSpPr>
        <p:grpSpPr>
          <a:xfrm>
            <a:off x="490818" y="1432050"/>
            <a:ext cx="704400" cy="689181"/>
            <a:chOff x="1708681" y="2480698"/>
            <a:chExt cx="809125" cy="809432"/>
          </a:xfrm>
        </p:grpSpPr>
        <p:sp>
          <p:nvSpPr>
            <p:cNvPr id="292" name="Google Shape;292;p13"/>
            <p:cNvSpPr/>
            <p:nvPr/>
          </p:nvSpPr>
          <p:spPr>
            <a:xfrm>
              <a:off x="1708681" y="2480698"/>
              <a:ext cx="809125" cy="809432"/>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3"/>
            <p:cNvSpPr/>
            <p:nvPr/>
          </p:nvSpPr>
          <p:spPr>
            <a:xfrm>
              <a:off x="1812063" y="2584091"/>
              <a:ext cx="602631" cy="602631"/>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4" name="Google Shape;294;p13"/>
          <p:cNvSpPr txBox="1"/>
          <p:nvPr/>
        </p:nvSpPr>
        <p:spPr>
          <a:xfrm>
            <a:off x="490818" y="1634884"/>
            <a:ext cx="704400" cy="28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arlow Semi Condensed Medium"/>
                <a:ea typeface="Barlow Semi Condensed Medium"/>
                <a:cs typeface="Barlow Semi Condensed Medium"/>
                <a:sym typeface="Barlow Semi Condensed Medium"/>
              </a:rPr>
              <a:t>RQ 1</a:t>
            </a:r>
            <a:endParaRPr/>
          </a:p>
        </p:txBody>
      </p:sp>
      <p:sp>
        <p:nvSpPr>
          <p:cNvPr id="295" name="Google Shape;295;p13"/>
          <p:cNvSpPr txBox="1"/>
          <p:nvPr/>
        </p:nvSpPr>
        <p:spPr>
          <a:xfrm>
            <a:off x="1285219" y="2571750"/>
            <a:ext cx="7026884" cy="61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rgbClr val="2A0000"/>
                </a:solidFill>
                <a:latin typeface="Montserrat"/>
                <a:ea typeface="Montserrat"/>
                <a:cs typeface="Montserrat"/>
                <a:sym typeface="Montserrat"/>
              </a:rPr>
              <a:t>What accessibility issues are reported by the users of Blackboard app?</a:t>
            </a:r>
            <a:endParaRPr b="1" i="0" sz="1600" u="none" cap="none" strike="noStrike">
              <a:solidFill>
                <a:srgbClr val="2A0000"/>
              </a:solidFill>
              <a:latin typeface="Montserrat"/>
              <a:ea typeface="Montserrat"/>
              <a:cs typeface="Montserrat"/>
              <a:sym typeface="Montserrat"/>
            </a:endParaRPr>
          </a:p>
        </p:txBody>
      </p:sp>
      <p:grpSp>
        <p:nvGrpSpPr>
          <p:cNvPr id="296" name="Google Shape;296;p13"/>
          <p:cNvGrpSpPr/>
          <p:nvPr/>
        </p:nvGrpSpPr>
        <p:grpSpPr>
          <a:xfrm>
            <a:off x="490818" y="2512200"/>
            <a:ext cx="704400" cy="689181"/>
            <a:chOff x="1708681" y="2480698"/>
            <a:chExt cx="809125" cy="809432"/>
          </a:xfrm>
        </p:grpSpPr>
        <p:sp>
          <p:nvSpPr>
            <p:cNvPr id="297" name="Google Shape;297;p13"/>
            <p:cNvSpPr/>
            <p:nvPr/>
          </p:nvSpPr>
          <p:spPr>
            <a:xfrm>
              <a:off x="1708681" y="2480698"/>
              <a:ext cx="809125" cy="809432"/>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3"/>
            <p:cNvSpPr/>
            <p:nvPr/>
          </p:nvSpPr>
          <p:spPr>
            <a:xfrm>
              <a:off x="1812063" y="2584091"/>
              <a:ext cx="602631" cy="602631"/>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9" name="Google Shape;299;p13"/>
          <p:cNvSpPr txBox="1"/>
          <p:nvPr/>
        </p:nvSpPr>
        <p:spPr>
          <a:xfrm>
            <a:off x="490818" y="2715034"/>
            <a:ext cx="704400" cy="28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arlow Semi Condensed Medium"/>
                <a:ea typeface="Barlow Semi Condensed Medium"/>
                <a:cs typeface="Barlow Semi Condensed Medium"/>
                <a:sym typeface="Barlow Semi Condensed Medium"/>
              </a:rPr>
              <a:t>RQ 2</a:t>
            </a:r>
            <a:endParaRPr/>
          </a:p>
        </p:txBody>
      </p:sp>
      <p:sp>
        <p:nvSpPr>
          <p:cNvPr id="300" name="Google Shape;300;p13"/>
          <p:cNvSpPr/>
          <p:nvPr/>
        </p:nvSpPr>
        <p:spPr>
          <a:xfrm>
            <a:off x="8837815" y="4785017"/>
            <a:ext cx="272654" cy="305621"/>
          </a:xfrm>
          <a:prstGeom prst="ellipse">
            <a:avLst/>
          </a:prstGeom>
          <a:solidFill>
            <a:srgbClr val="961D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1" name="Google Shape;301;p13"/>
          <p:cNvSpPr txBox="1"/>
          <p:nvPr/>
        </p:nvSpPr>
        <p:spPr>
          <a:xfrm>
            <a:off x="8818766" y="4818351"/>
            <a:ext cx="213065" cy="23148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3200"/>
              <a:buFont typeface="Fira Sans"/>
              <a:buNone/>
            </a:pPr>
            <a:r>
              <a:rPr b="1" i="0" lang="en-US" sz="1800" u="none" cap="none" strike="noStrike">
                <a:solidFill>
                  <a:schemeClr val="accent3"/>
                </a:solidFill>
                <a:latin typeface="Fira Sans"/>
                <a:ea typeface="Fira Sans"/>
                <a:cs typeface="Fira Sans"/>
                <a:sym typeface="Fira Sans"/>
              </a:rPr>
              <a:t>5</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4"/>
          <p:cNvSpPr txBox="1"/>
          <p:nvPr/>
        </p:nvSpPr>
        <p:spPr>
          <a:xfrm>
            <a:off x="-2294571" y="919238"/>
            <a:ext cx="2169622" cy="479700"/>
          </a:xfrm>
          <a:prstGeom prst="rect">
            <a:avLst/>
          </a:prstGeom>
          <a:noFill/>
          <a:ln>
            <a:noFill/>
          </a:ln>
        </p:spPr>
        <p:txBody>
          <a:bodyPr anchorCtr="0" anchor="t" bIns="91425" lIns="91425" spcFirstLastPara="1" rIns="0"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Roboto"/>
                <a:ea typeface="Roboto"/>
                <a:cs typeface="Roboto"/>
                <a:sym typeface="Roboto"/>
              </a:rPr>
              <a:t>This is a slide structure based on a thesis defense presentation</a:t>
            </a:r>
            <a:endParaRPr b="1" i="0" sz="12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Roboto"/>
                <a:ea typeface="Roboto"/>
                <a:cs typeface="Roboto"/>
                <a:sym typeface="Roboto"/>
              </a:rPr>
              <a:t>You can delete this slide when you’re done editing the presentation</a:t>
            </a:r>
            <a:endParaRPr b="0" i="0" sz="12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Roboto"/>
              <a:ea typeface="Roboto"/>
              <a:cs typeface="Roboto"/>
              <a:sym typeface="Roboto"/>
            </a:endParaRPr>
          </a:p>
        </p:txBody>
      </p:sp>
      <p:pic>
        <p:nvPicPr>
          <p:cNvPr descr="A picture containing text, orange, yellow&#10;&#10;Description automatically generated" id="307" name="Google Shape;307;p14"/>
          <p:cNvPicPr preferRelativeResize="0"/>
          <p:nvPr/>
        </p:nvPicPr>
        <p:blipFill rotWithShape="1">
          <a:blip r:embed="rId3">
            <a:alphaModFix/>
          </a:blip>
          <a:srcRect b="0" l="0" r="0" t="0"/>
          <a:stretch/>
        </p:blipFill>
        <p:spPr>
          <a:xfrm>
            <a:off x="9325536" y="1068700"/>
            <a:ext cx="1378266" cy="1033700"/>
          </a:xfrm>
          <a:prstGeom prst="rect">
            <a:avLst/>
          </a:prstGeom>
          <a:noFill/>
          <a:ln>
            <a:noFill/>
          </a:ln>
        </p:spPr>
      </p:pic>
      <p:sp>
        <p:nvSpPr>
          <p:cNvPr id="308" name="Google Shape;308;p14"/>
          <p:cNvSpPr/>
          <p:nvPr/>
        </p:nvSpPr>
        <p:spPr>
          <a:xfrm rot="5400000">
            <a:off x="2326884" y="-2207208"/>
            <a:ext cx="617479" cy="5271247"/>
          </a:xfrm>
          <a:prstGeom prst="round2SameRect">
            <a:avLst>
              <a:gd fmla="val 47889" name="adj1"/>
              <a:gd fmla="val 0" name="adj2"/>
            </a:avLst>
          </a:prstGeom>
          <a:solidFill>
            <a:srgbClr val="A721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9" name="Google Shape;309;p14"/>
          <p:cNvSpPr txBox="1"/>
          <p:nvPr>
            <p:ph type="title"/>
          </p:nvPr>
        </p:nvSpPr>
        <p:spPr>
          <a:xfrm>
            <a:off x="490818" y="147306"/>
            <a:ext cx="6763052"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accent3"/>
                </a:solidFill>
              </a:rPr>
              <a:t>Study Approach</a:t>
            </a:r>
            <a:endParaRPr>
              <a:solidFill>
                <a:schemeClr val="accent3"/>
              </a:solidFill>
            </a:endParaRPr>
          </a:p>
        </p:txBody>
      </p:sp>
      <p:pic>
        <p:nvPicPr>
          <p:cNvPr descr="Diagram&#10;&#10;Description automatically generated" id="310" name="Google Shape;310;p14"/>
          <p:cNvPicPr preferRelativeResize="0"/>
          <p:nvPr/>
        </p:nvPicPr>
        <p:blipFill rotWithShape="1">
          <a:blip r:embed="rId4">
            <a:alphaModFix/>
          </a:blip>
          <a:srcRect b="0" l="0" r="0" t="0"/>
          <a:stretch/>
        </p:blipFill>
        <p:spPr>
          <a:xfrm>
            <a:off x="1130220" y="919237"/>
            <a:ext cx="6645020" cy="3930573"/>
          </a:xfrm>
          <a:prstGeom prst="rect">
            <a:avLst/>
          </a:prstGeom>
          <a:noFill/>
          <a:ln>
            <a:noFill/>
          </a:ln>
        </p:spPr>
      </p:pic>
      <p:sp>
        <p:nvSpPr>
          <p:cNvPr id="311" name="Google Shape;311;p14"/>
          <p:cNvSpPr/>
          <p:nvPr/>
        </p:nvSpPr>
        <p:spPr>
          <a:xfrm>
            <a:off x="8837815" y="4785017"/>
            <a:ext cx="272654" cy="305621"/>
          </a:xfrm>
          <a:prstGeom prst="ellipse">
            <a:avLst/>
          </a:prstGeom>
          <a:solidFill>
            <a:srgbClr val="961D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2" name="Google Shape;312;p14"/>
          <p:cNvSpPr txBox="1"/>
          <p:nvPr/>
        </p:nvSpPr>
        <p:spPr>
          <a:xfrm>
            <a:off x="8818766" y="4818351"/>
            <a:ext cx="213065" cy="23148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3200"/>
              <a:buFont typeface="Fira Sans"/>
              <a:buNone/>
            </a:pPr>
            <a:r>
              <a:rPr b="1" i="0" lang="en-US" sz="1800" u="none" cap="none" strike="noStrike">
                <a:solidFill>
                  <a:schemeClr val="accent3"/>
                </a:solidFill>
                <a:latin typeface="Fira Sans"/>
                <a:ea typeface="Fira Sans"/>
                <a:cs typeface="Fira Sans"/>
                <a:sym typeface="Fira Sans"/>
              </a:rPr>
              <a:t>6</a:t>
            </a:r>
            <a:endParaRPr/>
          </a:p>
        </p:txBody>
      </p:sp>
      <p:pic>
        <p:nvPicPr>
          <p:cNvPr descr="Table&#10;&#10;Description automatically generated" id="313" name="Google Shape;313;p14"/>
          <p:cNvPicPr preferRelativeResize="0"/>
          <p:nvPr/>
        </p:nvPicPr>
        <p:blipFill rotWithShape="1">
          <a:blip r:embed="rId5">
            <a:alphaModFix/>
          </a:blip>
          <a:srcRect b="0" l="0" r="0" t="0"/>
          <a:stretch/>
        </p:blipFill>
        <p:spPr>
          <a:xfrm>
            <a:off x="1130220" y="1944288"/>
            <a:ext cx="6645020" cy="2299335"/>
          </a:xfrm>
          <a:prstGeom prst="rect">
            <a:avLst/>
          </a:prstGeom>
          <a:noFill/>
          <a:ln>
            <a:noFill/>
          </a:ln>
        </p:spPr>
      </p:pic>
      <p:pic>
        <p:nvPicPr>
          <p:cNvPr descr="Text&#10;&#10;Description automatically generated" id="314" name="Google Shape;314;p14"/>
          <p:cNvPicPr preferRelativeResize="0"/>
          <p:nvPr/>
        </p:nvPicPr>
        <p:blipFill rotWithShape="1">
          <a:blip r:embed="rId6">
            <a:alphaModFix/>
          </a:blip>
          <a:srcRect b="0" l="0" r="0" t="0"/>
          <a:stretch/>
        </p:blipFill>
        <p:spPr>
          <a:xfrm>
            <a:off x="1130219" y="1716374"/>
            <a:ext cx="6645021" cy="2887530"/>
          </a:xfrm>
          <a:prstGeom prst="rect">
            <a:avLst/>
          </a:prstGeom>
          <a:noFill/>
          <a:ln>
            <a:noFill/>
          </a:ln>
        </p:spPr>
      </p:pic>
      <p:pic>
        <p:nvPicPr>
          <p:cNvPr descr="Text&#10;&#10;Description automatically generated with medium confidence" id="315" name="Google Shape;315;p14"/>
          <p:cNvPicPr preferRelativeResize="0"/>
          <p:nvPr/>
        </p:nvPicPr>
        <p:blipFill rotWithShape="1">
          <a:blip r:embed="rId7">
            <a:alphaModFix/>
          </a:blip>
          <a:srcRect b="0" l="0" r="0" t="0"/>
          <a:stretch/>
        </p:blipFill>
        <p:spPr>
          <a:xfrm>
            <a:off x="2513845" y="866375"/>
            <a:ext cx="3472351" cy="4019043"/>
          </a:xfrm>
          <a:prstGeom prst="rect">
            <a:avLst/>
          </a:prstGeom>
          <a:noFill/>
          <a:ln>
            <a:noFill/>
          </a:ln>
        </p:spPr>
      </p:pic>
      <p:pic>
        <p:nvPicPr>
          <p:cNvPr descr="Table&#10;&#10;Description automatically generated" id="316" name="Google Shape;316;p14"/>
          <p:cNvPicPr preferRelativeResize="0"/>
          <p:nvPr/>
        </p:nvPicPr>
        <p:blipFill rotWithShape="1">
          <a:blip r:embed="rId8">
            <a:alphaModFix/>
          </a:blip>
          <a:srcRect b="0" l="0" r="0" t="0"/>
          <a:stretch/>
        </p:blipFill>
        <p:spPr>
          <a:xfrm>
            <a:off x="1130218" y="2174042"/>
            <a:ext cx="6645020" cy="12930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25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3"/>
                                        </p:tgtEl>
                                        <p:attrNameLst>
                                          <p:attrName>style.visibility</p:attrName>
                                        </p:attrNameLst>
                                      </p:cBhvr>
                                      <p:to>
                                        <p:strVal val="visible"/>
                                      </p:to>
                                    </p:set>
                                    <p:anim calcmode="lin" valueType="num">
                                      <p:cBhvr additive="base">
                                        <p:cTn dur="200"/>
                                        <p:tgtEl>
                                          <p:spTgt spid="313"/>
                                        </p:tgtEl>
                                        <p:attrNameLst>
                                          <p:attrName>ppt_w</p:attrName>
                                        </p:attrNameLst>
                                      </p:cBhvr>
                                      <p:tavLst>
                                        <p:tav fmla="" tm="0">
                                          <p:val>
                                            <p:strVal val="0"/>
                                          </p:val>
                                        </p:tav>
                                        <p:tav fmla="" tm="100000">
                                          <p:val>
                                            <p:strVal val="#ppt_w"/>
                                          </p:val>
                                        </p:tav>
                                      </p:tavLst>
                                    </p:anim>
                                    <p:anim calcmode="lin" valueType="num">
                                      <p:cBhvr additive="base">
                                        <p:cTn dur="200"/>
                                        <p:tgtEl>
                                          <p:spTgt spid="31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313"/>
                                        </p:tgtEl>
                                      </p:cBhvr>
                                    </p:animEffect>
                                    <p:set>
                                      <p:cBhvr>
                                        <p:cTn dur="1" fill="hold">
                                          <p:stCondLst>
                                            <p:cond delay="200"/>
                                          </p:stCondLst>
                                        </p:cTn>
                                        <p:tgtEl>
                                          <p:spTgt spid="3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2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314"/>
                                        </p:tgtEl>
                                      </p:cBhvr>
                                    </p:animEffect>
                                    <p:set>
                                      <p:cBhvr>
                                        <p:cTn dur="1" fill="hold">
                                          <p:stCondLst>
                                            <p:cond delay="200"/>
                                          </p:stCondLst>
                                        </p:cTn>
                                        <p:tgtEl>
                                          <p:spTgt spid="3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25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50"/>
                                        <p:tgtEl>
                                          <p:spTgt spid="315"/>
                                        </p:tgtEl>
                                      </p:cBhvr>
                                    </p:animEffect>
                                    <p:set>
                                      <p:cBhvr>
                                        <p:cTn dur="1" fill="hold">
                                          <p:stCondLst>
                                            <p:cond delay="250"/>
                                          </p:stCondLst>
                                        </p:cTn>
                                        <p:tgtEl>
                                          <p:spTgt spid="3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25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316"/>
                                        </p:tgtEl>
                                      </p:cBhvr>
                                    </p:animEffect>
                                    <p:set>
                                      <p:cBhvr>
                                        <p:cTn dur="1" fill="hold">
                                          <p:stCondLst>
                                            <p:cond delay="200"/>
                                          </p:stCondLst>
                                        </p:cTn>
                                        <p:tgtEl>
                                          <p:spTgt spid="31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descr="A picture containing text, orange, yellow&#10;&#10;Description automatically generated" id="321" name="Google Shape;321;p15"/>
          <p:cNvPicPr preferRelativeResize="0"/>
          <p:nvPr/>
        </p:nvPicPr>
        <p:blipFill rotWithShape="1">
          <a:blip r:embed="rId3">
            <a:alphaModFix/>
          </a:blip>
          <a:srcRect b="0" l="0" r="0" t="0"/>
          <a:stretch/>
        </p:blipFill>
        <p:spPr>
          <a:xfrm>
            <a:off x="9325536" y="1068700"/>
            <a:ext cx="1378266" cy="1033700"/>
          </a:xfrm>
          <a:prstGeom prst="rect">
            <a:avLst/>
          </a:prstGeom>
          <a:noFill/>
          <a:ln>
            <a:noFill/>
          </a:ln>
        </p:spPr>
      </p:pic>
      <p:sp>
        <p:nvSpPr>
          <p:cNvPr id="322" name="Google Shape;322;p15"/>
          <p:cNvSpPr/>
          <p:nvPr/>
        </p:nvSpPr>
        <p:spPr>
          <a:xfrm rot="5400000">
            <a:off x="2326884" y="-2207208"/>
            <a:ext cx="617479" cy="5271247"/>
          </a:xfrm>
          <a:prstGeom prst="round2SameRect">
            <a:avLst>
              <a:gd fmla="val 47889" name="adj1"/>
              <a:gd fmla="val 0" name="adj2"/>
            </a:avLst>
          </a:prstGeom>
          <a:solidFill>
            <a:srgbClr val="A7212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3" name="Google Shape;323;p15"/>
          <p:cNvSpPr txBox="1"/>
          <p:nvPr>
            <p:ph type="title"/>
          </p:nvPr>
        </p:nvSpPr>
        <p:spPr>
          <a:xfrm>
            <a:off x="490818" y="147306"/>
            <a:ext cx="6763052"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accent3"/>
                </a:solidFill>
              </a:rPr>
              <a:t>Study Results</a:t>
            </a:r>
            <a:endParaRPr>
              <a:solidFill>
                <a:schemeClr val="accent3"/>
              </a:solidFill>
            </a:endParaRPr>
          </a:p>
        </p:txBody>
      </p:sp>
      <p:sp>
        <p:nvSpPr>
          <p:cNvPr id="324" name="Google Shape;324;p15"/>
          <p:cNvSpPr txBox="1"/>
          <p:nvPr/>
        </p:nvSpPr>
        <p:spPr>
          <a:xfrm>
            <a:off x="1044586" y="969086"/>
            <a:ext cx="7219389" cy="61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Montserrat"/>
                <a:ea typeface="Montserrat"/>
                <a:cs typeface="Montserrat"/>
                <a:sym typeface="Montserrat"/>
              </a:rPr>
              <a:t>To what extent do students find the Blackboard mobile application easy-to-use?</a:t>
            </a:r>
            <a:endParaRPr b="1" i="0" sz="1600" u="none" cap="none" strike="noStrike">
              <a:solidFill>
                <a:schemeClr val="dk1"/>
              </a:solidFill>
              <a:latin typeface="Montserrat"/>
              <a:ea typeface="Montserrat"/>
              <a:cs typeface="Montserrat"/>
              <a:sym typeface="Montserrat"/>
            </a:endParaRPr>
          </a:p>
        </p:txBody>
      </p:sp>
      <p:grpSp>
        <p:nvGrpSpPr>
          <p:cNvPr id="325" name="Google Shape;325;p15"/>
          <p:cNvGrpSpPr/>
          <p:nvPr/>
        </p:nvGrpSpPr>
        <p:grpSpPr>
          <a:xfrm>
            <a:off x="250186" y="909536"/>
            <a:ext cx="704400" cy="689181"/>
            <a:chOff x="1708681" y="2480698"/>
            <a:chExt cx="809125" cy="809432"/>
          </a:xfrm>
        </p:grpSpPr>
        <p:sp>
          <p:nvSpPr>
            <p:cNvPr id="326" name="Google Shape;326;p15"/>
            <p:cNvSpPr/>
            <p:nvPr/>
          </p:nvSpPr>
          <p:spPr>
            <a:xfrm>
              <a:off x="1708681" y="2480698"/>
              <a:ext cx="809125" cy="809432"/>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5"/>
            <p:cNvSpPr/>
            <p:nvPr/>
          </p:nvSpPr>
          <p:spPr>
            <a:xfrm>
              <a:off x="1812063" y="2584091"/>
              <a:ext cx="602631" cy="602631"/>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8" name="Google Shape;328;p15"/>
          <p:cNvSpPr txBox="1"/>
          <p:nvPr/>
        </p:nvSpPr>
        <p:spPr>
          <a:xfrm>
            <a:off x="250186" y="1112370"/>
            <a:ext cx="704400" cy="28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arlow Semi Condensed Medium"/>
                <a:ea typeface="Barlow Semi Condensed Medium"/>
                <a:cs typeface="Barlow Semi Condensed Medium"/>
                <a:sym typeface="Barlow Semi Condensed Medium"/>
              </a:rPr>
              <a:t>RQ 1</a:t>
            </a:r>
            <a:endParaRPr/>
          </a:p>
        </p:txBody>
      </p:sp>
      <p:sp>
        <p:nvSpPr>
          <p:cNvPr id="329" name="Google Shape;329;p15"/>
          <p:cNvSpPr/>
          <p:nvPr/>
        </p:nvSpPr>
        <p:spPr>
          <a:xfrm>
            <a:off x="8837815" y="4785017"/>
            <a:ext cx="272654" cy="305621"/>
          </a:xfrm>
          <a:prstGeom prst="ellipse">
            <a:avLst/>
          </a:prstGeom>
          <a:solidFill>
            <a:srgbClr val="961D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0" name="Google Shape;330;p15"/>
          <p:cNvSpPr txBox="1"/>
          <p:nvPr/>
        </p:nvSpPr>
        <p:spPr>
          <a:xfrm>
            <a:off x="8818766" y="4818351"/>
            <a:ext cx="213065" cy="23148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3200"/>
              <a:buFont typeface="Fira Sans"/>
              <a:buNone/>
            </a:pPr>
            <a:r>
              <a:rPr b="1" i="0" lang="en-US" sz="1800" u="none" cap="none" strike="noStrike">
                <a:solidFill>
                  <a:schemeClr val="accent3"/>
                </a:solidFill>
                <a:latin typeface="Fira Sans"/>
                <a:ea typeface="Fira Sans"/>
                <a:cs typeface="Fira Sans"/>
                <a:sym typeface="Fira Sans"/>
              </a:rPr>
              <a:t>7</a:t>
            </a:r>
            <a:endParaRPr/>
          </a:p>
        </p:txBody>
      </p:sp>
      <p:pic>
        <p:nvPicPr>
          <p:cNvPr descr="Chart, pie chart&#10;&#10;Description automatically generated" id="331" name="Google Shape;331;p15"/>
          <p:cNvPicPr preferRelativeResize="0"/>
          <p:nvPr/>
        </p:nvPicPr>
        <p:blipFill rotWithShape="1">
          <a:blip r:embed="rId4">
            <a:alphaModFix/>
          </a:blip>
          <a:srcRect b="0" l="0" r="0" t="0"/>
          <a:stretch/>
        </p:blipFill>
        <p:spPr>
          <a:xfrm>
            <a:off x="382381" y="1627738"/>
            <a:ext cx="3303617" cy="2163127"/>
          </a:xfrm>
          <a:prstGeom prst="rect">
            <a:avLst/>
          </a:prstGeom>
          <a:noFill/>
          <a:ln>
            <a:noFill/>
          </a:ln>
        </p:spPr>
      </p:pic>
      <p:pic>
        <p:nvPicPr>
          <p:cNvPr descr="Chart, pie chart&#10;&#10;Description automatically generated" id="332" name="Google Shape;332;p15"/>
          <p:cNvPicPr preferRelativeResize="0"/>
          <p:nvPr/>
        </p:nvPicPr>
        <p:blipFill rotWithShape="1">
          <a:blip r:embed="rId5">
            <a:alphaModFix/>
          </a:blip>
          <a:srcRect b="0" l="0" r="0" t="0"/>
          <a:stretch/>
        </p:blipFill>
        <p:spPr>
          <a:xfrm>
            <a:off x="4282337" y="1795083"/>
            <a:ext cx="4356695" cy="1995781"/>
          </a:xfrm>
          <a:prstGeom prst="rect">
            <a:avLst/>
          </a:prstGeom>
          <a:noFill/>
          <a:ln>
            <a:noFill/>
          </a:ln>
        </p:spPr>
      </p:pic>
      <p:sp>
        <p:nvSpPr>
          <p:cNvPr id="333" name="Google Shape;333;p15"/>
          <p:cNvSpPr txBox="1"/>
          <p:nvPr/>
        </p:nvSpPr>
        <p:spPr>
          <a:xfrm>
            <a:off x="422664" y="3822765"/>
            <a:ext cx="267788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Figure 1: </a:t>
            </a:r>
            <a:r>
              <a:rPr b="0" i="0" lang="en-US" sz="1200" u="none" cap="none" strike="noStrike">
                <a:solidFill>
                  <a:srgbClr val="000000"/>
                </a:solidFill>
                <a:latin typeface="Arial"/>
                <a:ea typeface="Arial"/>
                <a:cs typeface="Arial"/>
                <a:sym typeface="Arial"/>
              </a:rPr>
              <a:t>Percentage of the hearing students (no. 1308) participated in the survey.</a:t>
            </a:r>
            <a:endParaRPr/>
          </a:p>
        </p:txBody>
      </p:sp>
      <p:sp>
        <p:nvSpPr>
          <p:cNvPr id="334" name="Google Shape;334;p15"/>
          <p:cNvSpPr txBox="1"/>
          <p:nvPr/>
        </p:nvSpPr>
        <p:spPr>
          <a:xfrm>
            <a:off x="5328808" y="3851248"/>
            <a:ext cx="267788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Figure 2: </a:t>
            </a:r>
            <a:r>
              <a:rPr b="0" i="0" lang="en-US" sz="1200" u="none" cap="none" strike="noStrike">
                <a:solidFill>
                  <a:srgbClr val="000000"/>
                </a:solidFill>
                <a:latin typeface="Arial"/>
                <a:ea typeface="Arial"/>
                <a:cs typeface="Arial"/>
                <a:sym typeface="Arial"/>
              </a:rPr>
              <a:t>Percentage of the deaf students (no. 65) participated in the survey.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hesis Statement on How Nations Use Digital Espionage by Slidesgo">
  <a:themeElements>
    <a:clrScheme name="Simple Light">
      <a:dk1>
        <a:srgbClr val="1E1B1C"/>
      </a:dk1>
      <a:lt1>
        <a:srgbClr val="F4EEE9"/>
      </a:lt1>
      <a:dk2>
        <a:srgbClr val="C92727"/>
      </a:dk2>
      <a:lt2>
        <a:srgbClr val="E97C7C"/>
      </a:lt2>
      <a:accent1>
        <a:srgbClr val="FFA6A6"/>
      </a:accent1>
      <a:accent2>
        <a:srgbClr val="FFCBCB"/>
      </a:accent2>
      <a:accent3>
        <a:srgbClr val="FFFFFF"/>
      </a:accent3>
      <a:accent4>
        <a:srgbClr val="FFFFFF"/>
      </a:accent4>
      <a:accent5>
        <a:srgbClr val="FFFFFF"/>
      </a:accent5>
      <a:accent6>
        <a:srgbClr val="FFFFFF"/>
      </a:accent6>
      <a:hlink>
        <a:srgbClr val="1E1B1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